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Roboto"/>
      <p:regular r:id="rId33"/>
      <p:bold r:id="rId34"/>
      <p:italic r:id="rId35"/>
      <p:boldItalic r:id="rId36"/>
    </p:embeddedFont>
    <p:embeddedFont>
      <p:font typeface="Fira Sans Extra Condensed Medium"/>
      <p:regular r:id="rId37"/>
      <p:bold r:id="rId38"/>
      <p:italic r:id="rId39"/>
      <p:boldItalic r:id="rId40"/>
    </p:embeddedFont>
    <p:embeddedFont>
      <p:font typeface="Helvetica Neue"/>
      <p:regular r:id="rId41"/>
      <p:bold r:id="rId42"/>
      <p:italic r:id="rId43"/>
      <p:boldItalic r:id="rId44"/>
    </p:embeddedFont>
    <p:embeddedFont>
      <p:font typeface="Century Gothic"/>
      <p:regular r:id="rId45"/>
      <p:bold r:id="rId46"/>
      <p:italic r:id="rId47"/>
      <p:boldItalic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3" roundtripDataSignature="AMtx7mgHHJ9IXIE0yOBhtoMGz6mmzaF0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FiraSansExtraCondensedMedium-boldItalic.fntdata"/><Relationship Id="rId42" Type="http://schemas.openxmlformats.org/officeDocument/2006/relationships/font" Target="fonts/HelveticaNeue-bold.fntdata"/><Relationship Id="rId41" Type="http://schemas.openxmlformats.org/officeDocument/2006/relationships/font" Target="fonts/HelveticaNeue-regular.fntdata"/><Relationship Id="rId44" Type="http://schemas.openxmlformats.org/officeDocument/2006/relationships/font" Target="fonts/HelveticaNeue-boldItalic.fntdata"/><Relationship Id="rId43" Type="http://schemas.openxmlformats.org/officeDocument/2006/relationships/font" Target="fonts/HelveticaNeue-italic.fntdata"/><Relationship Id="rId46" Type="http://schemas.openxmlformats.org/officeDocument/2006/relationships/font" Target="fonts/CenturyGothic-bold.fntdata"/><Relationship Id="rId45" Type="http://schemas.openxmlformats.org/officeDocument/2006/relationships/font" Target="fonts/CenturyGothic-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CenturyGothic-boldItalic.fntdata"/><Relationship Id="rId47" Type="http://schemas.openxmlformats.org/officeDocument/2006/relationships/font" Target="fonts/CenturyGothic-italic.fntdata"/><Relationship Id="rId49"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Roboto-regular.fntdata"/><Relationship Id="rId32" Type="http://schemas.openxmlformats.org/officeDocument/2006/relationships/slide" Target="slides/slide27.xml"/><Relationship Id="rId35" Type="http://schemas.openxmlformats.org/officeDocument/2006/relationships/font" Target="fonts/Roboto-italic.fntdata"/><Relationship Id="rId34" Type="http://schemas.openxmlformats.org/officeDocument/2006/relationships/font" Target="fonts/Roboto-bold.fntdata"/><Relationship Id="rId37" Type="http://schemas.openxmlformats.org/officeDocument/2006/relationships/font" Target="fonts/FiraSansExtraCondensedMedium-regular.fntdata"/><Relationship Id="rId36" Type="http://schemas.openxmlformats.org/officeDocument/2006/relationships/font" Target="fonts/Roboto-boldItalic.fntdata"/><Relationship Id="rId39" Type="http://schemas.openxmlformats.org/officeDocument/2006/relationships/font" Target="fonts/FiraSansExtraCondensedMedium-italic.fntdata"/><Relationship Id="rId38" Type="http://schemas.openxmlformats.org/officeDocument/2006/relationships/font" Target="fonts/FiraSansExtraCondensedMedium-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italic.fntdata"/><Relationship Id="rId50" Type="http://schemas.openxmlformats.org/officeDocument/2006/relationships/font" Target="fonts/OpenSans-bold.fntdata"/><Relationship Id="rId53" Type="http://customschemas.google.com/relationships/presentationmetadata" Target="metadata"/><Relationship Id="rId52"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da4e7f48b7_0_4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350">
                <a:solidFill>
                  <a:srgbClr val="444444"/>
                </a:solidFill>
                <a:highlight>
                  <a:srgbClr val="FFFFFF"/>
                </a:highlight>
                <a:latin typeface="Open Sans"/>
                <a:ea typeface="Open Sans"/>
                <a:cs typeface="Open Sans"/>
                <a:sym typeface="Open Sans"/>
              </a:rPr>
              <a:t>JOURNEY Successful technical career navigation should include a continuum of work-based learning that involves meaningful interactions with businesses and/or community-based organizations. By providing in-depth, hands-on activities, real-world work is integrated into students’ education, preparing them for a valuable technical career.</a:t>
            </a:r>
            <a:endParaRPr sz="1350">
              <a:solidFill>
                <a:srgbClr val="444444"/>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US" sz="1350">
                <a:solidFill>
                  <a:srgbClr val="444444"/>
                </a:solidFill>
                <a:highlight>
                  <a:srgbClr val="FFFFFF"/>
                </a:highlight>
                <a:latin typeface="Open Sans"/>
                <a:ea typeface="Open Sans"/>
                <a:cs typeface="Open Sans"/>
                <a:sym typeface="Open Sans"/>
              </a:rPr>
              <a:t>These experiences may be delivered in workplaces, communities and schools. Activities such as job shadowing and apprenticeships help students create career pathways.</a:t>
            </a:r>
            <a:endParaRPr sz="1350">
              <a:solidFill>
                <a:srgbClr val="444444"/>
              </a:solidFill>
              <a:highlight>
                <a:srgbClr val="FFFFFF"/>
              </a:highlight>
              <a:latin typeface="Open Sans"/>
              <a:ea typeface="Open Sans"/>
              <a:cs typeface="Open Sans"/>
              <a:sym typeface="Open Sans"/>
            </a:endParaRPr>
          </a:p>
          <a:p>
            <a:pPr indent="0" lvl="0" marL="0" rtl="0" algn="l">
              <a:lnSpc>
                <a:spcPct val="100000"/>
              </a:lnSpc>
              <a:spcBef>
                <a:spcPts val="0"/>
              </a:spcBef>
              <a:spcAft>
                <a:spcPts val="0"/>
              </a:spcAft>
              <a:buSzPts val="1100"/>
              <a:buNone/>
            </a:pPr>
            <a:r>
              <a:t/>
            </a:r>
            <a:endParaRPr/>
          </a:p>
        </p:txBody>
      </p:sp>
      <p:sp>
        <p:nvSpPr>
          <p:cNvPr id="329" name="Google Shape;329;g2da4e7f48b7_0_4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da4e7f48b7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da4e7f48b7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da4e7f48b7_0_676:notes"/>
          <p:cNvSpPr/>
          <p:nvPr>
            <p:ph idx="2" type="sldImg"/>
          </p:nvPr>
        </p:nvSpPr>
        <p:spPr>
          <a:xfrm>
            <a:off x="381353"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da4e7f48b7_0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JEFF: Welcome/Introductions: Host Welcome, Meeting Welcome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da4e7f48b7_0_7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da4e7f48b7_0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Jeff</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da4e7f48b7_0_8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4" name="Google Shape;404;g2da4e7f48b7_0_8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da4e7f48b7_0_10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da4e7f48b7_0_10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TESTIMONIAL  of Student Impact.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da4e7f48b7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2da4e7f48b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da4e7f48b7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2da4e7f48b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da4e7f48b7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2da4e7f48b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da4e7f48b7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2da4e7f48b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da4e7f48b7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2da4e7f48b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da4e7f48b7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2da4e7f48b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da4e7f48b7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da4e7f48b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da4e7f48b7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2da4e7f48b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709fac3207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2709fac320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9" name="Google Shape;54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705c359f78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2705c359f7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3" name="Google Shape;56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c9ee6da4e1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g2c9ee6da4e1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da4e7f48b7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da4e7f48b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da4e7f48b7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da4e7f48b7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US">
                <a:solidFill>
                  <a:schemeClr val="dk1"/>
                </a:solidFill>
              </a:rPr>
              <a:t>Print one pager</a:t>
            </a:r>
            <a:endParaRPr>
              <a:solidFill>
                <a:schemeClr val="dk1"/>
              </a:solidFill>
            </a:endParaRPr>
          </a:p>
          <a:p>
            <a:pPr indent="-298450" lvl="1" marL="914400" rtl="0" algn="l">
              <a:spcBef>
                <a:spcPts val="0"/>
              </a:spcBef>
              <a:spcAft>
                <a:spcPts val="0"/>
              </a:spcAft>
              <a:buClr>
                <a:schemeClr val="dk1"/>
              </a:buClr>
              <a:buSzPts val="1100"/>
              <a:buChar char="○"/>
            </a:pPr>
            <a:r>
              <a:rPr lang="en-US">
                <a:solidFill>
                  <a:schemeClr val="dk1"/>
                </a:solidFill>
              </a:rPr>
              <a:t>Include QR code to slide deck/presentation</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ADD Parking lot for the day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Estimated Timing: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Intro (1-6): 10 min (including 5 min table talk)</a:t>
            </a:r>
            <a:endParaRPr>
              <a:solidFill>
                <a:schemeClr val="dk1"/>
              </a:solidFill>
            </a:endParaRPr>
          </a:p>
          <a:p>
            <a:pPr indent="0" lvl="0" marL="0" rtl="0" algn="l">
              <a:spcBef>
                <a:spcPts val="0"/>
              </a:spcBef>
              <a:spcAft>
                <a:spcPts val="0"/>
              </a:spcAft>
              <a:buNone/>
            </a:pPr>
            <a:r>
              <a:rPr lang="en-US">
                <a:solidFill>
                  <a:schemeClr val="dk1"/>
                </a:solidFill>
              </a:rPr>
              <a:t>Definitions (7-12): 8 min</a:t>
            </a:r>
            <a:endParaRPr>
              <a:solidFill>
                <a:schemeClr val="dk1"/>
              </a:solidFill>
            </a:endParaRPr>
          </a:p>
          <a:p>
            <a:pPr indent="0" lvl="0" marL="0" rtl="0" algn="l">
              <a:spcBef>
                <a:spcPts val="0"/>
              </a:spcBef>
              <a:spcAft>
                <a:spcPts val="0"/>
              </a:spcAft>
              <a:buNone/>
            </a:pPr>
            <a:r>
              <a:rPr lang="en-US">
                <a:solidFill>
                  <a:schemeClr val="dk1"/>
                </a:solidFill>
              </a:rPr>
              <a:t>Dupage Program Overview (13-15): 8 min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Workshop Intro (16-17): 5 min</a:t>
            </a:r>
            <a:endParaRPr>
              <a:solidFill>
                <a:schemeClr val="dk1"/>
              </a:solidFill>
            </a:endParaRPr>
          </a:p>
          <a:p>
            <a:pPr indent="0" lvl="0" marL="0" rtl="0" algn="l">
              <a:spcBef>
                <a:spcPts val="0"/>
              </a:spcBef>
              <a:spcAft>
                <a:spcPts val="0"/>
              </a:spcAft>
              <a:buNone/>
            </a:pPr>
            <a:r>
              <a:rPr lang="en-US">
                <a:solidFill>
                  <a:schemeClr val="dk1"/>
                </a:solidFill>
              </a:rPr>
              <a:t>Step 1 (18-26): 20 min (including 8 min reflection)</a:t>
            </a:r>
            <a:endParaRPr>
              <a:solidFill>
                <a:schemeClr val="dk1"/>
              </a:solidFill>
            </a:endParaRPr>
          </a:p>
          <a:p>
            <a:pPr indent="0" lvl="0" marL="0" rtl="0" algn="l">
              <a:spcBef>
                <a:spcPts val="0"/>
              </a:spcBef>
              <a:spcAft>
                <a:spcPts val="0"/>
              </a:spcAft>
              <a:buNone/>
            </a:pPr>
            <a:r>
              <a:rPr lang="en-US">
                <a:solidFill>
                  <a:schemeClr val="dk1"/>
                </a:solidFill>
              </a:rPr>
              <a:t>Step 2 (27-32): 15 min (including 8 min reflection)</a:t>
            </a:r>
            <a:endParaRPr>
              <a:solidFill>
                <a:schemeClr val="dk1"/>
              </a:solidFill>
            </a:endParaRPr>
          </a:p>
          <a:p>
            <a:pPr indent="0" lvl="0" marL="0" rtl="0" algn="l">
              <a:spcBef>
                <a:spcPts val="0"/>
              </a:spcBef>
              <a:spcAft>
                <a:spcPts val="0"/>
              </a:spcAft>
              <a:buNone/>
            </a:pPr>
            <a:r>
              <a:rPr lang="en-US">
                <a:solidFill>
                  <a:schemeClr val="dk1"/>
                </a:solidFill>
              </a:rPr>
              <a:t>Step 3 (33-41): 20 min (including 5 min reflection)</a:t>
            </a:r>
            <a:endParaRPr>
              <a:solidFill>
                <a:schemeClr val="dk1"/>
              </a:solidFill>
            </a:endParaRPr>
          </a:p>
          <a:p>
            <a:pPr indent="0" lvl="0" marL="0" rtl="0" algn="l">
              <a:spcBef>
                <a:spcPts val="0"/>
              </a:spcBef>
              <a:spcAft>
                <a:spcPts val="0"/>
              </a:spcAft>
              <a:buNone/>
            </a:pPr>
            <a:r>
              <a:rPr lang="en-US">
                <a:solidFill>
                  <a:schemeClr val="dk1"/>
                </a:solidFill>
              </a:rPr>
              <a:t>Step 4 (42-46): 15 min (including 5 min reflection)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Recap (47): 5 min </a:t>
            </a:r>
            <a:endParaRPr>
              <a:solidFill>
                <a:schemeClr val="dk1"/>
              </a:solidFill>
            </a:endParaRPr>
          </a:p>
          <a:p>
            <a:pPr indent="0" lvl="0" marL="0" rtl="0" algn="l">
              <a:spcBef>
                <a:spcPts val="0"/>
              </a:spcBef>
              <a:spcAft>
                <a:spcPts val="0"/>
              </a:spcAft>
              <a:buNone/>
            </a:pPr>
            <a:r>
              <a:rPr lang="en-US">
                <a:solidFill>
                  <a:schemeClr val="dk1"/>
                </a:solidFill>
              </a:rPr>
              <a:t>Worktime/Parking Lot (48): 10 min </a:t>
            </a:r>
            <a:endParaRPr>
              <a:solidFill>
                <a:schemeClr val="dk1"/>
              </a:solidFill>
            </a:endParaRPr>
          </a:p>
          <a:p>
            <a:pPr indent="0" lvl="0" marL="0" rtl="0" algn="l">
              <a:spcBef>
                <a:spcPts val="0"/>
              </a:spcBef>
              <a:spcAft>
                <a:spcPts val="0"/>
              </a:spcAft>
              <a:buNone/>
            </a:pPr>
            <a:r>
              <a:rPr lang="en-US">
                <a:solidFill>
                  <a:schemeClr val="dk1"/>
                </a:solidFill>
              </a:rPr>
              <a:t>Closing (49-51): 5 min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da4e7f48b7_0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400"/>
              <a:t>Amber</a:t>
            </a:r>
            <a:endParaRPr sz="1400"/>
          </a:p>
          <a:p>
            <a:pPr indent="0" lvl="0" marL="0" marR="0" rtl="0" algn="l">
              <a:lnSpc>
                <a:spcPct val="115000"/>
              </a:lnSpc>
              <a:spcBef>
                <a:spcPts val="1200"/>
              </a:spcBef>
              <a:spcAft>
                <a:spcPts val="0"/>
              </a:spcAft>
              <a:buClr>
                <a:schemeClr val="dk1"/>
              </a:buClr>
              <a:buSzPts val="1100"/>
              <a:buFont typeface="Arial"/>
              <a:buNone/>
            </a:pPr>
            <a:r>
              <a:rPr lang="en-US">
                <a:solidFill>
                  <a:schemeClr val="dk1"/>
                </a:solidFill>
              </a:rPr>
              <a:t>Tom Wendorf introduced the ROE to GPSEd, a non-profit organization whose mission is to have work-based learning become an accepted and essential part of the education system for high schools, closing the gap between education and work and providing equity of opportunity for all students. GPSEd has been doing this work in Wisconsin for over 20 years and has branched out to do this work in other states. </a:t>
            </a:r>
            <a:endParaRPr sz="1400"/>
          </a:p>
          <a:p>
            <a:pPr indent="0" lvl="0" marL="0" rtl="0" algn="l">
              <a:lnSpc>
                <a:spcPct val="100000"/>
              </a:lnSpc>
              <a:spcBef>
                <a:spcPts val="0"/>
              </a:spcBef>
              <a:spcAft>
                <a:spcPts val="0"/>
              </a:spcAft>
              <a:buSzPts val="1100"/>
              <a:buNone/>
            </a:pPr>
            <a:r>
              <a:rPr lang="en-US" sz="1400"/>
              <a:t>What is a Work Based Learning Intermediary?  Resource/Value add to facilitate the programs - I visited D203’s CTE program and although they are well-resourced, said they found the intermediary work of GPSEd to be a highly valued and efficient partnership.</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Why are they important partners? They are the connection between the employers and schools. They are also helping to eliminate the barriers that might prevent a student from participating.</a:t>
            </a:r>
            <a:endParaRPr sz="1400"/>
          </a:p>
          <a:p>
            <a:pPr indent="0" lvl="0" marL="0" rtl="0" algn="l">
              <a:lnSpc>
                <a:spcPct val="100000"/>
              </a:lnSpc>
              <a:spcBef>
                <a:spcPts val="0"/>
              </a:spcBef>
              <a:spcAft>
                <a:spcPts val="0"/>
              </a:spcAft>
              <a:buSzPts val="1100"/>
              <a:buNone/>
            </a:pPr>
            <a:r>
              <a:t/>
            </a:r>
            <a:endParaRPr sz="1400"/>
          </a:p>
        </p:txBody>
      </p:sp>
      <p:sp>
        <p:nvSpPr>
          <p:cNvPr id="218" name="Google Shape;218;g2da4e7f48b7_0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da4e7f48b7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da4e7f48b7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Russell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0"/>
          <p:cNvSpPr/>
          <p:nvPr/>
        </p:nvSpPr>
        <p:spPr>
          <a:xfrm>
            <a:off x="0" y="-3175"/>
            <a:ext cx="12192000" cy="5203825"/>
          </a:xfrm>
          <a:custGeom>
            <a:rect b="b" l="l" r="r" t="t"/>
            <a:pathLst>
              <a:path extrusionOk="0" h="3278" w="576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3" name="Google Shape;13;p10"/>
          <p:cNvSpPr txBox="1"/>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lnSpc>
                <a:spcPct val="100000"/>
              </a:lnSpc>
              <a:spcBef>
                <a:spcPts val="0"/>
              </a:spcBef>
              <a:spcAft>
                <a:spcPts val="0"/>
              </a:spcAft>
              <a:buClr>
                <a:srgbClr val="FEFEFE"/>
              </a:buClr>
              <a:buSzPts val="5400"/>
              <a:buFont typeface="Century Gothic"/>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0"/>
          <p:cNvSpPr txBox="1"/>
          <p:nvPr>
            <p:ph idx="1" type="subTitle"/>
          </p:nvPr>
        </p:nvSpPr>
        <p:spPr>
          <a:xfrm>
            <a:off x="810001" y="5280847"/>
            <a:ext cx="10572000" cy="434974"/>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lvl="0" algn="l">
              <a:lnSpc>
                <a:spcPct val="100000"/>
              </a:lnSpc>
              <a:spcBef>
                <a:spcPts val="360"/>
              </a:spcBef>
              <a:spcAft>
                <a:spcPts val="0"/>
              </a:spcAft>
              <a:buSzPts val="1800"/>
              <a:buNone/>
              <a:defRPr>
                <a:solidFill>
                  <a:schemeClr val="lt1"/>
                </a:solidFill>
              </a:defRPr>
            </a:lvl1pPr>
            <a:lvl2pPr lvl="1" algn="ctr">
              <a:lnSpc>
                <a:spcPct val="100000"/>
              </a:lnSpc>
              <a:spcBef>
                <a:spcPts val="600"/>
              </a:spcBef>
              <a:spcAft>
                <a:spcPts val="0"/>
              </a:spcAft>
              <a:buSzPts val="1600"/>
              <a:buNone/>
              <a:defRPr>
                <a:solidFill>
                  <a:schemeClr val="lt1"/>
                </a:solidFill>
              </a:defRPr>
            </a:lvl2pPr>
            <a:lvl3pPr lvl="2" algn="ctr">
              <a:lnSpc>
                <a:spcPct val="100000"/>
              </a:lnSpc>
              <a:spcBef>
                <a:spcPts val="600"/>
              </a:spcBef>
              <a:spcAft>
                <a:spcPts val="0"/>
              </a:spcAft>
              <a:buSzPts val="1400"/>
              <a:buNone/>
              <a:defRPr>
                <a:solidFill>
                  <a:schemeClr val="lt1"/>
                </a:solidFill>
              </a:defRPr>
            </a:lvl3pPr>
            <a:lvl4pPr lvl="3" algn="ctr">
              <a:lnSpc>
                <a:spcPct val="100000"/>
              </a:lnSpc>
              <a:spcBef>
                <a:spcPts val="600"/>
              </a:spcBef>
              <a:spcAft>
                <a:spcPts val="0"/>
              </a:spcAft>
              <a:buSzPts val="1200"/>
              <a:buNone/>
              <a:defRPr>
                <a:solidFill>
                  <a:schemeClr val="lt1"/>
                </a:solidFill>
              </a:defRPr>
            </a:lvl4pPr>
            <a:lvl5pPr lvl="4" algn="ctr">
              <a:lnSpc>
                <a:spcPct val="100000"/>
              </a:lnSpc>
              <a:spcBef>
                <a:spcPts val="600"/>
              </a:spcBef>
              <a:spcAft>
                <a:spcPts val="0"/>
              </a:spcAft>
              <a:buSzPts val="1200"/>
              <a:buNone/>
              <a:defRPr>
                <a:solidFill>
                  <a:schemeClr val="lt1"/>
                </a:solidFill>
              </a:defRPr>
            </a:lvl5pPr>
            <a:lvl6pPr lvl="5" algn="ctr">
              <a:lnSpc>
                <a:spcPct val="100000"/>
              </a:lnSpc>
              <a:spcBef>
                <a:spcPts val="600"/>
              </a:spcBef>
              <a:spcAft>
                <a:spcPts val="0"/>
              </a:spcAft>
              <a:buSzPts val="1200"/>
              <a:buNone/>
              <a:defRPr>
                <a:solidFill>
                  <a:schemeClr val="lt1"/>
                </a:solidFill>
              </a:defRPr>
            </a:lvl6pPr>
            <a:lvl7pPr lvl="6" algn="ctr">
              <a:lnSpc>
                <a:spcPct val="100000"/>
              </a:lnSpc>
              <a:spcBef>
                <a:spcPts val="600"/>
              </a:spcBef>
              <a:spcAft>
                <a:spcPts val="0"/>
              </a:spcAft>
              <a:buSzPts val="1200"/>
              <a:buNone/>
              <a:defRPr>
                <a:solidFill>
                  <a:schemeClr val="lt1"/>
                </a:solidFill>
              </a:defRPr>
            </a:lvl7pPr>
            <a:lvl8pPr lvl="7" algn="ctr">
              <a:lnSpc>
                <a:spcPct val="100000"/>
              </a:lnSpc>
              <a:spcBef>
                <a:spcPts val="600"/>
              </a:spcBef>
              <a:spcAft>
                <a:spcPts val="0"/>
              </a:spcAft>
              <a:buSzPts val="1200"/>
              <a:buNone/>
              <a:defRPr>
                <a:solidFill>
                  <a:schemeClr val="lt1"/>
                </a:solidFill>
              </a:defRPr>
            </a:lvl8pPr>
            <a:lvl9pPr lvl="8" algn="ctr">
              <a:lnSpc>
                <a:spcPct val="100000"/>
              </a:lnSpc>
              <a:spcBef>
                <a:spcPts val="600"/>
              </a:spcBef>
              <a:spcAft>
                <a:spcPts val="600"/>
              </a:spcAft>
              <a:buSzPts val="1200"/>
              <a:buNone/>
              <a:defRPr>
                <a:solidFill>
                  <a:schemeClr val="lt1"/>
                </a:solidFill>
              </a:defRPr>
            </a:lvl9pPr>
          </a:lstStyle>
          <a:p/>
        </p:txBody>
      </p:sp>
      <p:sp>
        <p:nvSpPr>
          <p:cNvPr id="15" name="Google Shape;15;p10"/>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0"/>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0"/>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5" name="Shape 75"/>
        <p:cNvGrpSpPr/>
        <p:nvPr/>
      </p:nvGrpSpPr>
      <p:grpSpPr>
        <a:xfrm>
          <a:off x="0" y="0"/>
          <a:ext cx="0" cy="0"/>
          <a:chOff x="0" y="0"/>
          <a:chExt cx="0" cy="0"/>
        </a:xfrm>
      </p:grpSpPr>
      <p:sp>
        <p:nvSpPr>
          <p:cNvPr id="76" name="Google Shape;76;p21"/>
          <p:cNvSpPr txBox="1"/>
          <p:nvPr>
            <p:ph type="title"/>
          </p:nvPr>
        </p:nvSpPr>
        <p:spPr>
          <a:xfrm>
            <a:off x="810000" y="4800600"/>
            <a:ext cx="10561418" cy="566738"/>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lvl1pPr lvl="0" algn="l">
              <a:lnSpc>
                <a:spcPct val="100000"/>
              </a:lnSpc>
              <a:spcBef>
                <a:spcPts val="0"/>
              </a:spcBef>
              <a:spcAft>
                <a:spcPts val="0"/>
              </a:spcAft>
              <a:buClr>
                <a:srgbClr val="FEFEFE"/>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1"/>
          <p:cNvSpPr/>
          <p:nvPr>
            <p:ph idx="2" type="pic"/>
          </p:nvPr>
        </p:nvSpPr>
        <p:spPr>
          <a:xfrm>
            <a:off x="0" y="0"/>
            <a:ext cx="12192000" cy="4800600"/>
          </a:xfrm>
          <a:prstGeom prst="rect">
            <a:avLst/>
          </a:prstGeom>
          <a:noFill/>
          <a:ln cap="rnd" cmpd="sng" w="9525">
            <a:solidFill>
              <a:schemeClr val="lt2"/>
            </a:solidFill>
            <a:prstDash val="solid"/>
            <a:round/>
            <a:headEnd len="sm" w="sm" type="none"/>
            <a:tailEnd len="sm" w="sm" type="none"/>
          </a:ln>
          <a:effectLst>
            <a:outerShdw blurRad="50800">
              <a:srgbClr val="000000">
                <a:alpha val="40000"/>
              </a:srgbClr>
            </a:outerShdw>
          </a:effectLst>
        </p:spPr>
      </p:sp>
      <p:sp>
        <p:nvSpPr>
          <p:cNvPr id="78" name="Google Shape;78;p21"/>
          <p:cNvSpPr txBox="1"/>
          <p:nvPr>
            <p:ph idx="1" type="body"/>
          </p:nvPr>
        </p:nvSpPr>
        <p:spPr>
          <a:xfrm>
            <a:off x="810000" y="5367338"/>
            <a:ext cx="10561418" cy="493712"/>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228600" lvl="0" marL="457200" algn="l">
              <a:lnSpc>
                <a:spcPct val="100000"/>
              </a:lnSpc>
              <a:spcBef>
                <a:spcPts val="240"/>
              </a:spcBef>
              <a:spcAft>
                <a:spcPts val="0"/>
              </a:spcAft>
              <a:buSzPts val="1200"/>
              <a:buNone/>
              <a:defRPr sz="12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600"/>
              </a:spcBef>
              <a:spcAft>
                <a:spcPts val="0"/>
              </a:spcAft>
              <a:buSzPts val="1000"/>
              <a:buNone/>
              <a:defRPr sz="1000"/>
            </a:lvl3pPr>
            <a:lvl4pPr indent="-228600" lvl="3" marL="1828800" algn="l">
              <a:lnSpc>
                <a:spcPct val="100000"/>
              </a:lnSpc>
              <a:spcBef>
                <a:spcPts val="600"/>
              </a:spcBef>
              <a:spcAft>
                <a:spcPts val="0"/>
              </a:spcAft>
              <a:buSzPts val="900"/>
              <a:buNone/>
              <a:defRPr sz="900"/>
            </a:lvl4pPr>
            <a:lvl5pPr indent="-228600" lvl="4" marL="2286000" algn="l">
              <a:lnSpc>
                <a:spcPct val="100000"/>
              </a:lnSpc>
              <a:spcBef>
                <a:spcPts val="600"/>
              </a:spcBef>
              <a:spcAft>
                <a:spcPts val="0"/>
              </a:spcAft>
              <a:buSzPts val="900"/>
              <a:buNone/>
              <a:defRPr sz="900"/>
            </a:lvl5pPr>
            <a:lvl6pPr indent="-228600" lvl="5" marL="2743200" algn="l">
              <a:lnSpc>
                <a:spcPct val="100000"/>
              </a:lnSpc>
              <a:spcBef>
                <a:spcPts val="600"/>
              </a:spcBef>
              <a:spcAft>
                <a:spcPts val="0"/>
              </a:spcAft>
              <a:buSzPts val="900"/>
              <a:buNone/>
              <a:defRPr sz="900"/>
            </a:lvl6pPr>
            <a:lvl7pPr indent="-228600" lvl="6" marL="3200400" algn="l">
              <a:lnSpc>
                <a:spcPct val="100000"/>
              </a:lnSpc>
              <a:spcBef>
                <a:spcPts val="600"/>
              </a:spcBef>
              <a:spcAft>
                <a:spcPts val="0"/>
              </a:spcAft>
              <a:buSzPts val="900"/>
              <a:buNone/>
              <a:defRPr sz="900"/>
            </a:lvl7pPr>
            <a:lvl8pPr indent="-228600" lvl="7" marL="3657600" algn="l">
              <a:lnSpc>
                <a:spcPct val="100000"/>
              </a:lnSpc>
              <a:spcBef>
                <a:spcPts val="600"/>
              </a:spcBef>
              <a:spcAft>
                <a:spcPts val="0"/>
              </a:spcAft>
              <a:buSzPts val="900"/>
              <a:buNone/>
              <a:defRPr sz="900"/>
            </a:lvl8pPr>
            <a:lvl9pPr indent="-228600" lvl="8" marL="4114800" algn="l">
              <a:lnSpc>
                <a:spcPct val="100000"/>
              </a:lnSpc>
              <a:spcBef>
                <a:spcPts val="600"/>
              </a:spcBef>
              <a:spcAft>
                <a:spcPts val="600"/>
              </a:spcAft>
              <a:buSzPts val="900"/>
              <a:buNone/>
              <a:defRPr sz="900"/>
            </a:lvl9pPr>
          </a:lstStyle>
          <a:p/>
        </p:txBody>
      </p:sp>
      <p:sp>
        <p:nvSpPr>
          <p:cNvPr id="79" name="Google Shape;79;p21"/>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1"/>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2" name="Shape 82"/>
        <p:cNvGrpSpPr/>
        <p:nvPr/>
      </p:nvGrpSpPr>
      <p:grpSpPr>
        <a:xfrm>
          <a:off x="0" y="0"/>
          <a:ext cx="0" cy="0"/>
          <a:chOff x="0" y="0"/>
          <a:chExt cx="0" cy="0"/>
        </a:xfrm>
      </p:grpSpPr>
      <p:sp>
        <p:nvSpPr>
          <p:cNvPr id="83" name="Google Shape;83;p22"/>
          <p:cNvSpPr/>
          <p:nvPr/>
        </p:nvSpPr>
        <p:spPr>
          <a:xfrm>
            <a:off x="631697" y="1081456"/>
            <a:ext cx="6332416" cy="3239188"/>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84" name="Google Shape;84;p22"/>
          <p:cNvSpPr txBox="1"/>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lnSpc>
                <a:spcPct val="100000"/>
              </a:lnSpc>
              <a:spcBef>
                <a:spcPts val="0"/>
              </a:spcBef>
              <a:spcAft>
                <a:spcPts val="0"/>
              </a:spcAft>
              <a:buClr>
                <a:srgbClr val="FEFEFE"/>
              </a:buClr>
              <a:buSzPts val="4200"/>
              <a:buFont typeface="Century Gothic"/>
              <a:buNone/>
              <a:defRPr b="1" sz="4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2"/>
          <p:cNvSpPr txBox="1"/>
          <p:nvPr>
            <p:ph idx="1" type="body"/>
          </p:nvPr>
        </p:nvSpPr>
        <p:spPr>
          <a:xfrm>
            <a:off x="853190" y="4443680"/>
            <a:ext cx="5891636" cy="713241"/>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l">
              <a:lnSpc>
                <a:spcPct val="100000"/>
              </a:lnSpc>
              <a:spcBef>
                <a:spcPts val="360"/>
              </a:spcBef>
              <a:spcAft>
                <a:spcPts val="0"/>
              </a:spcAft>
              <a:buSzPts val="1800"/>
              <a:buNone/>
              <a:defRPr sz="1800">
                <a:solidFill>
                  <a:schemeClr val="lt1"/>
                </a:solidFill>
              </a:defRPr>
            </a:lvl1pPr>
            <a:lvl2pPr indent="-228600" lvl="1" marL="914400" algn="l">
              <a:lnSpc>
                <a:spcPct val="100000"/>
              </a:lnSpc>
              <a:spcBef>
                <a:spcPts val="600"/>
              </a:spcBef>
              <a:spcAft>
                <a:spcPts val="0"/>
              </a:spcAft>
              <a:buSzPts val="1800"/>
              <a:buNone/>
              <a:defRPr sz="1800">
                <a:solidFill>
                  <a:schemeClr val="lt1"/>
                </a:solidFill>
              </a:defRPr>
            </a:lvl2pPr>
            <a:lvl3pPr indent="-228600" lvl="2" marL="1371600" algn="l">
              <a:lnSpc>
                <a:spcPct val="100000"/>
              </a:lnSpc>
              <a:spcBef>
                <a:spcPts val="600"/>
              </a:spcBef>
              <a:spcAft>
                <a:spcPts val="0"/>
              </a:spcAft>
              <a:buSzPts val="1600"/>
              <a:buNone/>
              <a:defRPr sz="1600">
                <a:solidFill>
                  <a:schemeClr val="lt1"/>
                </a:solidFill>
              </a:defRPr>
            </a:lvl3pPr>
            <a:lvl4pPr indent="-228600" lvl="3" marL="1828800" algn="l">
              <a:lnSpc>
                <a:spcPct val="100000"/>
              </a:lnSpc>
              <a:spcBef>
                <a:spcPts val="600"/>
              </a:spcBef>
              <a:spcAft>
                <a:spcPts val="0"/>
              </a:spcAft>
              <a:buSzPts val="1400"/>
              <a:buNone/>
              <a:defRPr sz="1400">
                <a:solidFill>
                  <a:schemeClr val="lt1"/>
                </a:solidFill>
              </a:defRPr>
            </a:lvl4pPr>
            <a:lvl5pPr indent="-228600" lvl="4" marL="2286000" algn="l">
              <a:lnSpc>
                <a:spcPct val="100000"/>
              </a:lnSpc>
              <a:spcBef>
                <a:spcPts val="600"/>
              </a:spcBef>
              <a:spcAft>
                <a:spcPts val="0"/>
              </a:spcAft>
              <a:buSzPts val="1400"/>
              <a:buNone/>
              <a:defRPr sz="1400">
                <a:solidFill>
                  <a:schemeClr val="lt1"/>
                </a:solidFill>
              </a:defRPr>
            </a:lvl5pPr>
            <a:lvl6pPr indent="-228600" lvl="5" marL="2743200" algn="l">
              <a:lnSpc>
                <a:spcPct val="100000"/>
              </a:lnSpc>
              <a:spcBef>
                <a:spcPts val="600"/>
              </a:spcBef>
              <a:spcAft>
                <a:spcPts val="0"/>
              </a:spcAft>
              <a:buSzPts val="1400"/>
              <a:buNone/>
              <a:defRPr sz="1400">
                <a:solidFill>
                  <a:schemeClr val="lt1"/>
                </a:solidFill>
              </a:defRPr>
            </a:lvl6pPr>
            <a:lvl7pPr indent="-228600" lvl="6" marL="3200400" algn="l">
              <a:lnSpc>
                <a:spcPct val="100000"/>
              </a:lnSpc>
              <a:spcBef>
                <a:spcPts val="600"/>
              </a:spcBef>
              <a:spcAft>
                <a:spcPts val="0"/>
              </a:spcAft>
              <a:buSzPts val="1400"/>
              <a:buNone/>
              <a:defRPr sz="1400">
                <a:solidFill>
                  <a:schemeClr val="lt1"/>
                </a:solidFill>
              </a:defRPr>
            </a:lvl7pPr>
            <a:lvl8pPr indent="-228600" lvl="7" marL="3657600" algn="l">
              <a:lnSpc>
                <a:spcPct val="100000"/>
              </a:lnSpc>
              <a:spcBef>
                <a:spcPts val="600"/>
              </a:spcBef>
              <a:spcAft>
                <a:spcPts val="0"/>
              </a:spcAft>
              <a:buSzPts val="1400"/>
              <a:buNone/>
              <a:defRPr sz="1400">
                <a:solidFill>
                  <a:schemeClr val="lt1"/>
                </a:solidFill>
              </a:defRPr>
            </a:lvl8pPr>
            <a:lvl9pPr indent="-228600" lvl="8" marL="4114800" algn="l">
              <a:lnSpc>
                <a:spcPct val="100000"/>
              </a:lnSpc>
              <a:spcBef>
                <a:spcPts val="600"/>
              </a:spcBef>
              <a:spcAft>
                <a:spcPts val="600"/>
              </a:spcAft>
              <a:buSzPts val="1400"/>
              <a:buNone/>
              <a:defRPr sz="1400">
                <a:solidFill>
                  <a:schemeClr val="lt1"/>
                </a:solidFill>
              </a:defRPr>
            </a:lvl9pPr>
          </a:lstStyle>
          <a:p/>
        </p:txBody>
      </p:sp>
      <p:sp>
        <p:nvSpPr>
          <p:cNvPr id="86" name="Google Shape;86;p22"/>
          <p:cNvSpPr txBox="1"/>
          <p:nvPr>
            <p:ph idx="2" type="body"/>
          </p:nvPr>
        </p:nvSpPr>
        <p:spPr>
          <a:xfrm>
            <a:off x="7574642" y="1081456"/>
            <a:ext cx="3810001" cy="407546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800"/>
              <a:buFont typeface="Century Gothic"/>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87" name="Google Shape;87;p22"/>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2"/>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0" name="Shape 90"/>
        <p:cNvGrpSpPr/>
        <p:nvPr/>
      </p:nvGrpSpPr>
      <p:grpSpPr>
        <a:xfrm>
          <a:off x="0" y="0"/>
          <a:ext cx="0" cy="0"/>
          <a:chOff x="0" y="0"/>
          <a:chExt cx="0" cy="0"/>
        </a:xfrm>
      </p:grpSpPr>
      <p:sp>
        <p:nvSpPr>
          <p:cNvPr id="91" name="Google Shape;91;p23"/>
          <p:cNvSpPr/>
          <p:nvPr/>
        </p:nvSpPr>
        <p:spPr>
          <a:xfrm>
            <a:off x="1140884" y="2286585"/>
            <a:ext cx="4895115" cy="2503972"/>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92" name="Google Shape;92;p23"/>
          <p:cNvSpPr txBox="1"/>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lnSpc>
                <a:spcPct val="100000"/>
              </a:lnSpc>
              <a:spcBef>
                <a:spcPts val="0"/>
              </a:spcBef>
              <a:spcAft>
                <a:spcPts val="0"/>
              </a:spcAft>
              <a:buClr>
                <a:srgbClr val="FEFEFE"/>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3"/>
          <p:cNvSpPr txBox="1"/>
          <p:nvPr>
            <p:ph idx="1" type="body"/>
          </p:nvPr>
        </p:nvSpPr>
        <p:spPr>
          <a:xfrm>
            <a:off x="6156000" y="2286000"/>
            <a:ext cx="4880300" cy="229552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800"/>
              <a:buFont typeface="Century Gothic"/>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94" name="Google Shape;94;p23"/>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3"/>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7" name="Shape 97"/>
        <p:cNvGrpSpPr/>
        <p:nvPr/>
      </p:nvGrpSpPr>
      <p:grpSpPr>
        <a:xfrm>
          <a:off x="0" y="0"/>
          <a:ext cx="0" cy="0"/>
          <a:chOff x="0" y="0"/>
          <a:chExt cx="0" cy="0"/>
        </a:xfrm>
      </p:grpSpPr>
      <p:sp>
        <p:nvSpPr>
          <p:cNvPr id="98" name="Google Shape;98;p24"/>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99" name="Google Shape;99;p2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lnSpc>
                <a:spcPct val="10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4"/>
          <p:cNvSpPr txBox="1"/>
          <p:nvPr>
            <p:ph idx="1" type="body"/>
          </p:nvPr>
        </p:nvSpPr>
        <p:spPr>
          <a:xfrm rot="5400000">
            <a:off x="4254444" y="-1260043"/>
            <a:ext cx="3674397" cy="1056328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101" name="Google Shape;101;p24"/>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4"/>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25"/>
          <p:cNvSpPr/>
          <p:nvPr/>
        </p:nvSpPr>
        <p:spPr>
          <a:xfrm>
            <a:off x="7669651" y="446089"/>
            <a:ext cx="4522349" cy="5414962"/>
          </a:xfrm>
          <a:custGeom>
            <a:rect b="b" l="l" r="r" t="t"/>
            <a:pathLst>
              <a:path extrusionOk="0" h="4320" w="2879">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06" name="Google Shape;106;p25"/>
          <p:cNvSpPr txBox="1"/>
          <p:nvPr>
            <p:ph type="title"/>
          </p:nvPr>
        </p:nvSpPr>
        <p:spPr>
          <a:xfrm rot="5400000">
            <a:off x="6863536" y="1906175"/>
            <a:ext cx="5134798" cy="249479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lnSpc>
                <a:spcPct val="10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5"/>
          <p:cNvSpPr txBox="1"/>
          <p:nvPr>
            <p:ph idx="1" type="body"/>
          </p:nvPr>
        </p:nvSpPr>
        <p:spPr>
          <a:xfrm rot="5400000">
            <a:off x="1408290" y="-152200"/>
            <a:ext cx="5414962" cy="661154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108" name="Google Shape;108;p25"/>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5"/>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5"/>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7" name="Shape 117"/>
        <p:cNvGrpSpPr/>
        <p:nvPr/>
      </p:nvGrpSpPr>
      <p:grpSpPr>
        <a:xfrm>
          <a:off x="0" y="0"/>
          <a:ext cx="0" cy="0"/>
          <a:chOff x="0" y="0"/>
          <a:chExt cx="0" cy="0"/>
        </a:xfrm>
      </p:grpSpPr>
      <p:sp>
        <p:nvSpPr>
          <p:cNvPr id="118" name="Google Shape;118;p13"/>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19" name="Google Shape;119;p1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lnSpc>
                <a:spcPct val="10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3"/>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121" name="Google Shape;121;p13"/>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3"/>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
    <p:spTree>
      <p:nvGrpSpPr>
        <p:cNvPr id="124" name="Shape 124"/>
        <p:cNvGrpSpPr/>
        <p:nvPr/>
      </p:nvGrpSpPr>
      <p:grpSpPr>
        <a:xfrm>
          <a:off x="0" y="0"/>
          <a:ext cx="0" cy="0"/>
          <a:chOff x="0" y="0"/>
          <a:chExt cx="0" cy="0"/>
        </a:xfrm>
      </p:grpSpPr>
      <p:sp>
        <p:nvSpPr>
          <p:cNvPr id="125" name="Google Shape;125;g2da4e7f48b7_0_149"/>
          <p:cNvSpPr/>
          <p:nvPr/>
        </p:nvSpPr>
        <p:spPr>
          <a:xfrm>
            <a:off x="9150" y="0"/>
            <a:ext cx="12192000" cy="6858000"/>
          </a:xfrm>
          <a:prstGeom prst="rect">
            <a:avLst/>
          </a:prstGeom>
          <a:solidFill>
            <a:srgbClr val="EC7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2da4e7f48b7_0_149"/>
          <p:cNvSpPr/>
          <p:nvPr/>
        </p:nvSpPr>
        <p:spPr>
          <a:xfrm>
            <a:off x="150" y="519400"/>
            <a:ext cx="12192000" cy="143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da4e7f48b7_0_149"/>
          <p:cNvSpPr txBox="1"/>
          <p:nvPr>
            <p:ph type="title"/>
          </p:nvPr>
        </p:nvSpPr>
        <p:spPr>
          <a:xfrm>
            <a:off x="1083550" y="2537075"/>
            <a:ext cx="9016500" cy="1224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5100"/>
              <a:buNone/>
              <a:defRPr b="1" sz="5100">
                <a:solidFill>
                  <a:schemeClr val="lt1"/>
                </a:solidFill>
              </a:defRPr>
            </a:lvl1pPr>
            <a:lvl2pPr lvl="1" rtl="0">
              <a:spcBef>
                <a:spcPts val="0"/>
              </a:spcBef>
              <a:spcAft>
                <a:spcPts val="0"/>
              </a:spcAft>
              <a:buClr>
                <a:schemeClr val="lt1"/>
              </a:buClr>
              <a:buSzPts val="5100"/>
              <a:buNone/>
              <a:defRPr b="1" sz="5100">
                <a:solidFill>
                  <a:schemeClr val="lt1"/>
                </a:solidFill>
              </a:defRPr>
            </a:lvl2pPr>
            <a:lvl3pPr lvl="2" rtl="0">
              <a:spcBef>
                <a:spcPts val="0"/>
              </a:spcBef>
              <a:spcAft>
                <a:spcPts val="0"/>
              </a:spcAft>
              <a:buClr>
                <a:schemeClr val="lt1"/>
              </a:buClr>
              <a:buSzPts val="5100"/>
              <a:buNone/>
              <a:defRPr b="1" sz="5100">
                <a:solidFill>
                  <a:schemeClr val="lt1"/>
                </a:solidFill>
              </a:defRPr>
            </a:lvl3pPr>
            <a:lvl4pPr lvl="3" rtl="0">
              <a:spcBef>
                <a:spcPts val="0"/>
              </a:spcBef>
              <a:spcAft>
                <a:spcPts val="0"/>
              </a:spcAft>
              <a:buClr>
                <a:schemeClr val="lt1"/>
              </a:buClr>
              <a:buSzPts val="5100"/>
              <a:buNone/>
              <a:defRPr b="1" sz="5100">
                <a:solidFill>
                  <a:schemeClr val="lt1"/>
                </a:solidFill>
              </a:defRPr>
            </a:lvl4pPr>
            <a:lvl5pPr lvl="4" rtl="0">
              <a:spcBef>
                <a:spcPts val="0"/>
              </a:spcBef>
              <a:spcAft>
                <a:spcPts val="0"/>
              </a:spcAft>
              <a:buClr>
                <a:schemeClr val="lt1"/>
              </a:buClr>
              <a:buSzPts val="5100"/>
              <a:buNone/>
              <a:defRPr b="1" sz="5100">
                <a:solidFill>
                  <a:schemeClr val="lt1"/>
                </a:solidFill>
              </a:defRPr>
            </a:lvl5pPr>
            <a:lvl6pPr lvl="5" rtl="0">
              <a:spcBef>
                <a:spcPts val="0"/>
              </a:spcBef>
              <a:spcAft>
                <a:spcPts val="0"/>
              </a:spcAft>
              <a:buClr>
                <a:schemeClr val="lt1"/>
              </a:buClr>
              <a:buSzPts val="5100"/>
              <a:buNone/>
              <a:defRPr b="1" sz="5100">
                <a:solidFill>
                  <a:schemeClr val="lt1"/>
                </a:solidFill>
              </a:defRPr>
            </a:lvl6pPr>
            <a:lvl7pPr lvl="6" rtl="0">
              <a:spcBef>
                <a:spcPts val="0"/>
              </a:spcBef>
              <a:spcAft>
                <a:spcPts val="0"/>
              </a:spcAft>
              <a:buClr>
                <a:schemeClr val="lt1"/>
              </a:buClr>
              <a:buSzPts val="5100"/>
              <a:buNone/>
              <a:defRPr b="1" sz="5100">
                <a:solidFill>
                  <a:schemeClr val="lt1"/>
                </a:solidFill>
              </a:defRPr>
            </a:lvl7pPr>
            <a:lvl8pPr lvl="7" rtl="0">
              <a:spcBef>
                <a:spcPts val="0"/>
              </a:spcBef>
              <a:spcAft>
                <a:spcPts val="0"/>
              </a:spcAft>
              <a:buClr>
                <a:schemeClr val="lt1"/>
              </a:buClr>
              <a:buSzPts val="5100"/>
              <a:buNone/>
              <a:defRPr b="1" sz="5100">
                <a:solidFill>
                  <a:schemeClr val="lt1"/>
                </a:solidFill>
              </a:defRPr>
            </a:lvl8pPr>
            <a:lvl9pPr lvl="8" rtl="0">
              <a:spcBef>
                <a:spcPts val="0"/>
              </a:spcBef>
              <a:spcAft>
                <a:spcPts val="0"/>
              </a:spcAft>
              <a:buClr>
                <a:schemeClr val="lt1"/>
              </a:buClr>
              <a:buSzPts val="5100"/>
              <a:buNone/>
              <a:defRPr b="1" sz="5100">
                <a:solidFill>
                  <a:schemeClr val="lt1"/>
                </a:solidFill>
              </a:defRPr>
            </a:lvl9pPr>
          </a:lstStyle>
          <a:p/>
        </p:txBody>
      </p:sp>
      <p:pic>
        <p:nvPicPr>
          <p:cNvPr id="128" name="Google Shape;128;g2da4e7f48b7_0_149"/>
          <p:cNvPicPr preferRelativeResize="0"/>
          <p:nvPr/>
        </p:nvPicPr>
        <p:blipFill rotWithShape="1">
          <a:blip r:embed="rId2">
            <a:alphaModFix/>
          </a:blip>
          <a:srcRect b="0" l="465" r="475" t="0"/>
          <a:stretch/>
        </p:blipFill>
        <p:spPr>
          <a:xfrm>
            <a:off x="9738201" y="451425"/>
            <a:ext cx="2272612" cy="1520171"/>
          </a:xfrm>
          <a:prstGeom prst="rect">
            <a:avLst/>
          </a:prstGeom>
          <a:noFill/>
          <a:ln>
            <a:noFill/>
          </a:ln>
        </p:spPr>
      </p:pic>
      <p:sp>
        <p:nvSpPr>
          <p:cNvPr id="129" name="Google Shape;129;g2da4e7f48b7_0_149"/>
          <p:cNvSpPr txBox="1"/>
          <p:nvPr>
            <p:ph idx="1" type="subTitle"/>
          </p:nvPr>
        </p:nvSpPr>
        <p:spPr>
          <a:xfrm>
            <a:off x="1281875" y="3845600"/>
            <a:ext cx="8818500" cy="641100"/>
          </a:xfrm>
          <a:prstGeom prst="rect">
            <a:avLst/>
          </a:prstGeom>
        </p:spPr>
        <p:txBody>
          <a:bodyPr anchorCtr="0" anchor="t" bIns="91425" lIns="91425" spcFirstLastPara="1" rIns="91425" wrap="square" tIns="91425">
            <a:normAutofit/>
          </a:bodyPr>
          <a:lstStyle>
            <a:lvl1pPr lvl="0" rtl="0">
              <a:spcBef>
                <a:spcPts val="360"/>
              </a:spcBef>
              <a:spcAft>
                <a:spcPts val="0"/>
              </a:spcAft>
              <a:buClr>
                <a:schemeClr val="lt1"/>
              </a:buClr>
              <a:buSzPts val="2700"/>
              <a:buNone/>
              <a:defRPr sz="2700">
                <a:solidFill>
                  <a:schemeClr val="lt1"/>
                </a:solidFill>
              </a:defRPr>
            </a:lvl1pPr>
            <a:lvl2pPr lvl="1" rtl="0">
              <a:spcBef>
                <a:spcPts val="600"/>
              </a:spcBef>
              <a:spcAft>
                <a:spcPts val="0"/>
              </a:spcAft>
              <a:buSzPts val="1500"/>
              <a:buNone/>
              <a:defRPr sz="1500"/>
            </a:lvl2pPr>
            <a:lvl3pPr lvl="2" rtl="0">
              <a:spcBef>
                <a:spcPts val="600"/>
              </a:spcBef>
              <a:spcAft>
                <a:spcPts val="0"/>
              </a:spcAft>
              <a:buSzPts val="1500"/>
              <a:buNone/>
              <a:defRPr sz="1500"/>
            </a:lvl3pPr>
            <a:lvl4pPr lvl="3" rtl="0">
              <a:spcBef>
                <a:spcPts val="600"/>
              </a:spcBef>
              <a:spcAft>
                <a:spcPts val="0"/>
              </a:spcAft>
              <a:buSzPts val="1500"/>
              <a:buNone/>
              <a:defRPr sz="1500"/>
            </a:lvl4pPr>
            <a:lvl5pPr lvl="4" rtl="0">
              <a:spcBef>
                <a:spcPts val="600"/>
              </a:spcBef>
              <a:spcAft>
                <a:spcPts val="0"/>
              </a:spcAft>
              <a:buSzPts val="1500"/>
              <a:buNone/>
              <a:defRPr sz="1500"/>
            </a:lvl5pPr>
            <a:lvl6pPr lvl="5" rtl="0">
              <a:spcBef>
                <a:spcPts val="600"/>
              </a:spcBef>
              <a:spcAft>
                <a:spcPts val="0"/>
              </a:spcAft>
              <a:buSzPts val="1500"/>
              <a:buNone/>
              <a:defRPr sz="1500"/>
            </a:lvl6pPr>
            <a:lvl7pPr lvl="6" rtl="0">
              <a:spcBef>
                <a:spcPts val="600"/>
              </a:spcBef>
              <a:spcAft>
                <a:spcPts val="0"/>
              </a:spcAft>
              <a:buSzPts val="1500"/>
              <a:buNone/>
              <a:defRPr sz="1500"/>
            </a:lvl7pPr>
            <a:lvl8pPr lvl="7" rtl="0">
              <a:spcBef>
                <a:spcPts val="600"/>
              </a:spcBef>
              <a:spcAft>
                <a:spcPts val="0"/>
              </a:spcAft>
              <a:buSzPts val="1500"/>
              <a:buNone/>
              <a:defRPr sz="1500"/>
            </a:lvl8pPr>
            <a:lvl9pPr lvl="8" rtl="0">
              <a:spcBef>
                <a:spcPts val="600"/>
              </a:spcBef>
              <a:spcAft>
                <a:spcPts val="600"/>
              </a:spcAft>
              <a:buSzPts val="1500"/>
              <a:buNone/>
              <a:defRPr sz="1500"/>
            </a:lvl9pPr>
          </a:lstStyle>
          <a:p/>
        </p:txBody>
      </p:sp>
      <p:sp>
        <p:nvSpPr>
          <p:cNvPr id="130" name="Google Shape;130;g2da4e7f48b7_0_149"/>
          <p:cNvSpPr txBox="1"/>
          <p:nvPr>
            <p:ph idx="2" type="subTitle"/>
          </p:nvPr>
        </p:nvSpPr>
        <p:spPr>
          <a:xfrm>
            <a:off x="1281875" y="4258100"/>
            <a:ext cx="8818500" cy="641100"/>
          </a:xfrm>
          <a:prstGeom prst="rect">
            <a:avLst/>
          </a:prstGeom>
        </p:spPr>
        <p:txBody>
          <a:bodyPr anchorCtr="0" anchor="t" bIns="91425" lIns="91425" spcFirstLastPara="1" rIns="91425" wrap="square" tIns="91425">
            <a:normAutofit/>
          </a:bodyPr>
          <a:lstStyle>
            <a:lvl1pPr lvl="0" rtl="0">
              <a:spcBef>
                <a:spcPts val="360"/>
              </a:spcBef>
              <a:spcAft>
                <a:spcPts val="0"/>
              </a:spcAft>
              <a:buClr>
                <a:schemeClr val="lt1"/>
              </a:buClr>
              <a:buSzPts val="2700"/>
              <a:buNone/>
              <a:defRPr sz="2700">
                <a:solidFill>
                  <a:schemeClr val="lt1"/>
                </a:solidFill>
              </a:defRPr>
            </a:lvl1pPr>
            <a:lvl2pPr lvl="1" rtl="0">
              <a:spcBef>
                <a:spcPts val="600"/>
              </a:spcBef>
              <a:spcAft>
                <a:spcPts val="0"/>
              </a:spcAft>
              <a:buSzPts val="1500"/>
              <a:buNone/>
              <a:defRPr sz="1500"/>
            </a:lvl2pPr>
            <a:lvl3pPr lvl="2" rtl="0">
              <a:spcBef>
                <a:spcPts val="600"/>
              </a:spcBef>
              <a:spcAft>
                <a:spcPts val="0"/>
              </a:spcAft>
              <a:buSzPts val="1500"/>
              <a:buNone/>
              <a:defRPr sz="1500"/>
            </a:lvl3pPr>
            <a:lvl4pPr lvl="3" rtl="0">
              <a:spcBef>
                <a:spcPts val="600"/>
              </a:spcBef>
              <a:spcAft>
                <a:spcPts val="0"/>
              </a:spcAft>
              <a:buSzPts val="1500"/>
              <a:buNone/>
              <a:defRPr sz="1500"/>
            </a:lvl4pPr>
            <a:lvl5pPr lvl="4" rtl="0">
              <a:spcBef>
                <a:spcPts val="600"/>
              </a:spcBef>
              <a:spcAft>
                <a:spcPts val="0"/>
              </a:spcAft>
              <a:buSzPts val="1500"/>
              <a:buNone/>
              <a:defRPr sz="1500"/>
            </a:lvl5pPr>
            <a:lvl6pPr lvl="5" rtl="0">
              <a:spcBef>
                <a:spcPts val="600"/>
              </a:spcBef>
              <a:spcAft>
                <a:spcPts val="0"/>
              </a:spcAft>
              <a:buSzPts val="1500"/>
              <a:buNone/>
              <a:defRPr sz="1500"/>
            </a:lvl6pPr>
            <a:lvl7pPr lvl="6" rtl="0">
              <a:spcBef>
                <a:spcPts val="600"/>
              </a:spcBef>
              <a:spcAft>
                <a:spcPts val="0"/>
              </a:spcAft>
              <a:buSzPts val="1500"/>
              <a:buNone/>
              <a:defRPr sz="1500"/>
            </a:lvl7pPr>
            <a:lvl8pPr lvl="7" rtl="0">
              <a:spcBef>
                <a:spcPts val="600"/>
              </a:spcBef>
              <a:spcAft>
                <a:spcPts val="0"/>
              </a:spcAft>
              <a:buSzPts val="1500"/>
              <a:buNone/>
              <a:defRPr sz="1500"/>
            </a:lvl8pPr>
            <a:lvl9pPr lvl="8" rtl="0">
              <a:spcBef>
                <a:spcPts val="600"/>
              </a:spcBef>
              <a:spcAft>
                <a:spcPts val="600"/>
              </a:spcAft>
              <a:buSzPts val="1500"/>
              <a:buNone/>
              <a:defRPr sz="15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131" name="Shape 131"/>
        <p:cNvGrpSpPr/>
        <p:nvPr/>
      </p:nvGrpSpPr>
      <p:grpSpPr>
        <a:xfrm>
          <a:off x="0" y="0"/>
          <a:ext cx="0" cy="0"/>
          <a:chOff x="0" y="0"/>
          <a:chExt cx="0" cy="0"/>
        </a:xfrm>
      </p:grpSpPr>
      <p:pic>
        <p:nvPicPr>
          <p:cNvPr id="132" name="Google Shape;132;g2da4e7f48b7_0_232"/>
          <p:cNvPicPr preferRelativeResize="0"/>
          <p:nvPr/>
        </p:nvPicPr>
        <p:blipFill rotWithShape="1">
          <a:blip r:embed="rId2">
            <a:alphaModFix/>
          </a:blip>
          <a:srcRect b="8285" l="0" r="0" t="8277"/>
          <a:stretch/>
        </p:blipFill>
        <p:spPr>
          <a:xfrm>
            <a:off x="10465600" y="219000"/>
            <a:ext cx="1486024" cy="821598"/>
          </a:xfrm>
          <a:prstGeom prst="rect">
            <a:avLst/>
          </a:prstGeom>
          <a:noFill/>
          <a:ln>
            <a:noFill/>
          </a:ln>
        </p:spPr>
      </p:pic>
      <p:sp>
        <p:nvSpPr>
          <p:cNvPr id="133" name="Google Shape;133;g2da4e7f48b7_0_232"/>
          <p:cNvSpPr txBox="1"/>
          <p:nvPr>
            <p:ph idx="12" type="sldNum"/>
          </p:nvPr>
        </p:nvSpPr>
        <p:spPr>
          <a:xfrm>
            <a:off x="11409045" y="6333134"/>
            <a:ext cx="731700" cy="524700"/>
          </a:xfrm>
          <a:prstGeom prst="rect">
            <a:avLst/>
          </a:prstGeom>
        </p:spPr>
        <p:txBody>
          <a:bodyPr anchorCtr="0" anchor="t" bIns="108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Bottom Logo">
  <p:cSld name="CUSTOM_1">
    <p:spTree>
      <p:nvGrpSpPr>
        <p:cNvPr id="134" name="Shape 134"/>
        <p:cNvGrpSpPr/>
        <p:nvPr/>
      </p:nvGrpSpPr>
      <p:grpSpPr>
        <a:xfrm>
          <a:off x="0" y="0"/>
          <a:ext cx="0" cy="0"/>
          <a:chOff x="0" y="0"/>
          <a:chExt cx="0" cy="0"/>
        </a:xfrm>
      </p:grpSpPr>
      <p:pic>
        <p:nvPicPr>
          <p:cNvPr id="135" name="Google Shape;135;g2da4e7f48b7_0_442"/>
          <p:cNvPicPr preferRelativeResize="0"/>
          <p:nvPr/>
        </p:nvPicPr>
        <p:blipFill rotWithShape="1">
          <a:blip r:embed="rId2">
            <a:alphaModFix/>
          </a:blip>
          <a:srcRect b="8285" l="0" r="0" t="8277"/>
          <a:stretch/>
        </p:blipFill>
        <p:spPr>
          <a:xfrm>
            <a:off x="10427075" y="5897800"/>
            <a:ext cx="1486024" cy="821598"/>
          </a:xfrm>
          <a:prstGeom prst="rect">
            <a:avLst/>
          </a:prstGeom>
          <a:noFill/>
          <a:ln>
            <a:noFill/>
          </a:ln>
        </p:spPr>
      </p:pic>
      <p:sp>
        <p:nvSpPr>
          <p:cNvPr id="136" name="Google Shape;136;g2da4e7f48b7_0_442"/>
          <p:cNvSpPr txBox="1"/>
          <p:nvPr/>
        </p:nvSpPr>
        <p:spPr>
          <a:xfrm>
            <a:off x="100725" y="6565000"/>
            <a:ext cx="37725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solidFill>
                  <a:schemeClr val="dk1"/>
                </a:solidFill>
              </a:rPr>
              <a:t>©2024 GPS Education Partners All Rights Reserved.</a:t>
            </a:r>
            <a:endParaRPr sz="700">
              <a:solidFill>
                <a:schemeClr val="dk1"/>
              </a:solidFill>
            </a:endParaRPr>
          </a:p>
        </p:txBody>
      </p:sp>
      <p:sp>
        <p:nvSpPr>
          <p:cNvPr id="137" name="Google Shape;137;g2da4e7f48b7_0_442"/>
          <p:cNvSpPr txBox="1"/>
          <p:nvPr>
            <p:ph type="title"/>
          </p:nvPr>
        </p:nvSpPr>
        <p:spPr>
          <a:xfrm>
            <a:off x="489725" y="282550"/>
            <a:ext cx="6858900" cy="80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3900"/>
              <a:buNone/>
              <a:defRPr b="1" sz="3900">
                <a:solidFill>
                  <a:schemeClr val="lt2"/>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sp>
        <p:nvSpPr>
          <p:cNvPr id="138" name="Google Shape;138;g2da4e7f48b7_0_442"/>
          <p:cNvSpPr txBox="1"/>
          <p:nvPr>
            <p:ph idx="1" type="subTitle"/>
          </p:nvPr>
        </p:nvSpPr>
        <p:spPr>
          <a:xfrm>
            <a:off x="489725" y="923150"/>
            <a:ext cx="7679100" cy="639900"/>
          </a:xfrm>
          <a:prstGeom prst="rect">
            <a:avLst/>
          </a:prstGeom>
        </p:spPr>
        <p:txBody>
          <a:bodyPr anchorCtr="0" anchor="t" bIns="91425" lIns="91425" spcFirstLastPara="1" rIns="91425" wrap="square" tIns="91425">
            <a:normAutofit/>
          </a:bodyPr>
          <a:lstStyle>
            <a:lvl1pPr lvl="0" rtl="0">
              <a:spcBef>
                <a:spcPts val="360"/>
              </a:spcBef>
              <a:spcAft>
                <a:spcPts val="0"/>
              </a:spcAft>
              <a:buClr>
                <a:schemeClr val="dk2"/>
              </a:buClr>
              <a:buSzPts val="3100"/>
              <a:buNone/>
              <a:defRPr sz="3100">
                <a:solidFill>
                  <a:schemeClr val="dk2"/>
                </a:solidFill>
              </a:defRPr>
            </a:lvl1pPr>
            <a:lvl2pPr lvl="1" rtl="0">
              <a:spcBef>
                <a:spcPts val="600"/>
              </a:spcBef>
              <a:spcAft>
                <a:spcPts val="0"/>
              </a:spcAft>
              <a:buSzPts val="1500"/>
              <a:buNone/>
              <a:defRPr sz="1500"/>
            </a:lvl2pPr>
            <a:lvl3pPr lvl="2" rtl="0">
              <a:spcBef>
                <a:spcPts val="600"/>
              </a:spcBef>
              <a:spcAft>
                <a:spcPts val="0"/>
              </a:spcAft>
              <a:buSzPts val="1500"/>
              <a:buNone/>
              <a:defRPr sz="1500"/>
            </a:lvl3pPr>
            <a:lvl4pPr lvl="3" rtl="0">
              <a:spcBef>
                <a:spcPts val="600"/>
              </a:spcBef>
              <a:spcAft>
                <a:spcPts val="0"/>
              </a:spcAft>
              <a:buSzPts val="1500"/>
              <a:buNone/>
              <a:defRPr sz="1500"/>
            </a:lvl4pPr>
            <a:lvl5pPr lvl="4" rtl="0">
              <a:spcBef>
                <a:spcPts val="600"/>
              </a:spcBef>
              <a:spcAft>
                <a:spcPts val="0"/>
              </a:spcAft>
              <a:buSzPts val="1500"/>
              <a:buNone/>
              <a:defRPr sz="1500"/>
            </a:lvl5pPr>
            <a:lvl6pPr lvl="5" rtl="0">
              <a:spcBef>
                <a:spcPts val="600"/>
              </a:spcBef>
              <a:spcAft>
                <a:spcPts val="0"/>
              </a:spcAft>
              <a:buSzPts val="1500"/>
              <a:buNone/>
              <a:defRPr sz="1500"/>
            </a:lvl6pPr>
            <a:lvl7pPr lvl="6" rtl="0">
              <a:spcBef>
                <a:spcPts val="600"/>
              </a:spcBef>
              <a:spcAft>
                <a:spcPts val="0"/>
              </a:spcAft>
              <a:buSzPts val="1500"/>
              <a:buNone/>
              <a:defRPr sz="1500"/>
            </a:lvl7pPr>
            <a:lvl8pPr lvl="7" rtl="0">
              <a:spcBef>
                <a:spcPts val="600"/>
              </a:spcBef>
              <a:spcAft>
                <a:spcPts val="0"/>
              </a:spcAft>
              <a:buSzPts val="1500"/>
              <a:buNone/>
              <a:defRPr sz="1500"/>
            </a:lvl8pPr>
            <a:lvl9pPr lvl="8" rtl="0">
              <a:spcBef>
                <a:spcPts val="600"/>
              </a:spcBef>
              <a:spcAft>
                <a:spcPts val="600"/>
              </a:spcAft>
              <a:buSzPts val="1500"/>
              <a:buNone/>
              <a:defRPr sz="15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p:cSld name="BLANK_3_2">
    <p:spTree>
      <p:nvGrpSpPr>
        <p:cNvPr id="139" name="Shape 139"/>
        <p:cNvGrpSpPr/>
        <p:nvPr/>
      </p:nvGrpSpPr>
      <p:grpSpPr>
        <a:xfrm>
          <a:off x="0" y="0"/>
          <a:ext cx="0" cy="0"/>
          <a:chOff x="0" y="0"/>
          <a:chExt cx="0" cy="0"/>
        </a:xfrm>
      </p:grpSpPr>
      <p:sp>
        <p:nvSpPr>
          <p:cNvPr id="140" name="Google Shape;140;g2da4e7f48b7_0_576"/>
          <p:cNvSpPr txBox="1"/>
          <p:nvPr>
            <p:ph type="title"/>
          </p:nvPr>
        </p:nvSpPr>
        <p:spPr>
          <a:xfrm>
            <a:off x="609600" y="58150"/>
            <a:ext cx="10972800" cy="11433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Clr>
                <a:srgbClr val="313132"/>
              </a:buClr>
              <a:buSzPts val="3100"/>
              <a:buFont typeface="Arial"/>
              <a:buNone/>
              <a:defRPr b="1" i="0" sz="3100" u="none" cap="none" strike="noStrike">
                <a:solidFill>
                  <a:srgbClr val="313132"/>
                </a:solidFill>
                <a:latin typeface="Arial"/>
                <a:ea typeface="Arial"/>
                <a:cs typeface="Arial"/>
                <a:sym typeface="Arial"/>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p:txBody>
      </p:sp>
      <p:sp>
        <p:nvSpPr>
          <p:cNvPr id="141" name="Google Shape;141;g2da4e7f48b7_0_576"/>
          <p:cNvSpPr txBox="1"/>
          <p:nvPr>
            <p:ph idx="1" type="body"/>
          </p:nvPr>
        </p:nvSpPr>
        <p:spPr>
          <a:xfrm>
            <a:off x="609600" y="1600200"/>
            <a:ext cx="9334500" cy="4526100"/>
          </a:xfrm>
          <a:prstGeom prst="rect">
            <a:avLst/>
          </a:prstGeom>
          <a:noFill/>
          <a:ln>
            <a:noFill/>
          </a:ln>
        </p:spPr>
        <p:txBody>
          <a:bodyPr anchorCtr="0" anchor="t" bIns="60925" lIns="121900" spcFirstLastPara="1" rIns="121900" wrap="square" tIns="60925">
            <a:normAutofit/>
          </a:bodyPr>
          <a:lstStyle>
            <a:lvl1pPr indent="-463550" lvl="0" marL="457200" marR="0" rtl="0" algn="l">
              <a:spcBef>
                <a:spcPts val="700"/>
              </a:spcBef>
              <a:spcAft>
                <a:spcPts val="0"/>
              </a:spcAft>
              <a:buClr>
                <a:schemeClr val="dk1"/>
              </a:buClr>
              <a:buSzPts val="3700"/>
              <a:buFont typeface="Arial"/>
              <a:buChar char="•"/>
              <a:defRPr b="0" i="0" sz="3700" u="none" cap="none" strike="noStrike">
                <a:solidFill>
                  <a:schemeClr val="dk1"/>
                </a:solidFill>
                <a:latin typeface="Arial"/>
                <a:ea typeface="Arial"/>
                <a:cs typeface="Arial"/>
                <a:sym typeface="Arial"/>
              </a:defRPr>
            </a:lvl1pPr>
            <a:lvl2pPr indent="-431800" lvl="1" marL="914400" marR="0" rtl="0" algn="l">
              <a:spcBef>
                <a:spcPts val="7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2pPr>
            <a:lvl3pPr indent="-400050" lvl="2" marL="13716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3pPr>
            <a:lvl4pPr indent="-381000" lvl="3" marL="18288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spcBef>
                <a:spcPts val="500"/>
              </a:spcBef>
              <a:spcAft>
                <a:spcPts val="60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11"/>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20" name="Google Shape;20;p1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lnSpc>
                <a:spcPct val="10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1"/>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22" name="Google Shape;22;p11"/>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1"/>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2">
  <p:cSld name="BLANK_2">
    <p:spTree>
      <p:nvGrpSpPr>
        <p:cNvPr id="142" name="Shape 142"/>
        <p:cNvGrpSpPr/>
        <p:nvPr/>
      </p:nvGrpSpPr>
      <p:grpSpPr>
        <a:xfrm>
          <a:off x="0" y="0"/>
          <a:ext cx="0" cy="0"/>
          <a:chOff x="0" y="0"/>
          <a:chExt cx="0" cy="0"/>
        </a:xfrm>
      </p:grpSpPr>
      <p:sp>
        <p:nvSpPr>
          <p:cNvPr id="143" name="Google Shape;143;g2da4e7f48b7_0_674"/>
          <p:cNvSpPr txBox="1"/>
          <p:nvPr>
            <p:ph idx="12" type="sldNum"/>
          </p:nvPr>
        </p:nvSpPr>
        <p:spPr>
          <a:xfrm>
            <a:off x="11296610" y="6217622"/>
            <a:ext cx="731700" cy="524700"/>
          </a:xfrm>
          <a:prstGeom prst="rect">
            <a:avLst/>
          </a:prstGeom>
        </p:spPr>
        <p:txBody>
          <a:bodyPr anchorCtr="0" anchor="b" bIns="108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4" name="Shape 144"/>
        <p:cNvGrpSpPr/>
        <p:nvPr/>
      </p:nvGrpSpPr>
      <p:grpSpPr>
        <a:xfrm>
          <a:off x="0" y="0"/>
          <a:ext cx="0" cy="0"/>
          <a:chOff x="0" y="0"/>
          <a:chExt cx="0" cy="0"/>
        </a:xfrm>
      </p:grpSpPr>
      <p:sp>
        <p:nvSpPr>
          <p:cNvPr id="145" name="Google Shape;145;g2da4e7f48b7_0_770"/>
          <p:cNvSpPr txBox="1"/>
          <p:nvPr>
            <p:ph type="ctrTitle"/>
          </p:nvPr>
        </p:nvSpPr>
        <p:spPr>
          <a:xfrm>
            <a:off x="415611" y="992767"/>
            <a:ext cx="11361300" cy="2736900"/>
          </a:xfrm>
          <a:prstGeom prst="rect">
            <a:avLst/>
          </a:prstGeom>
        </p:spPr>
        <p:txBody>
          <a:bodyPr anchorCtr="0" anchor="b" bIns="45700" lIns="91425" spcFirstLastPara="1" rIns="91425" wrap="square" tIns="4570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6" name="Google Shape;146;g2da4e7f48b7_0_770"/>
          <p:cNvSpPr txBox="1"/>
          <p:nvPr>
            <p:ph idx="1" type="subTitle"/>
          </p:nvPr>
        </p:nvSpPr>
        <p:spPr>
          <a:xfrm>
            <a:off x="415600" y="3778833"/>
            <a:ext cx="11361300" cy="1056900"/>
          </a:xfrm>
          <a:prstGeom prst="rect">
            <a:avLst/>
          </a:prstGeom>
        </p:spPr>
        <p:txBody>
          <a:bodyPr anchorCtr="0" anchor="ctr" bIns="45700" lIns="91425" spcFirstLastPara="1" rIns="91425" wrap="square" tIns="45700">
            <a:normAutofit/>
          </a:bodyPr>
          <a:lstStyle>
            <a:lvl1pPr lvl="0" rtl="0" algn="ctr">
              <a:lnSpc>
                <a:spcPct val="100000"/>
              </a:lnSpc>
              <a:spcBef>
                <a:spcPts val="360"/>
              </a:spcBef>
              <a:spcAft>
                <a:spcPts val="0"/>
              </a:spcAft>
              <a:buSzPts val="2800"/>
              <a:buNone/>
              <a:defRPr sz="2800"/>
            </a:lvl1pPr>
            <a:lvl2pPr lvl="1" rtl="0" algn="ctr">
              <a:lnSpc>
                <a:spcPct val="100000"/>
              </a:lnSpc>
              <a:spcBef>
                <a:spcPts val="600"/>
              </a:spcBef>
              <a:spcAft>
                <a:spcPts val="0"/>
              </a:spcAft>
              <a:buSzPts val="2800"/>
              <a:buNone/>
              <a:defRPr sz="2800"/>
            </a:lvl2pPr>
            <a:lvl3pPr lvl="2" rtl="0" algn="ctr">
              <a:lnSpc>
                <a:spcPct val="100000"/>
              </a:lnSpc>
              <a:spcBef>
                <a:spcPts val="600"/>
              </a:spcBef>
              <a:spcAft>
                <a:spcPts val="0"/>
              </a:spcAft>
              <a:buSzPts val="2800"/>
              <a:buNone/>
              <a:defRPr sz="2800"/>
            </a:lvl3pPr>
            <a:lvl4pPr lvl="3" rtl="0" algn="ctr">
              <a:lnSpc>
                <a:spcPct val="100000"/>
              </a:lnSpc>
              <a:spcBef>
                <a:spcPts val="600"/>
              </a:spcBef>
              <a:spcAft>
                <a:spcPts val="0"/>
              </a:spcAft>
              <a:buSzPts val="2800"/>
              <a:buNone/>
              <a:defRPr sz="2800"/>
            </a:lvl4pPr>
            <a:lvl5pPr lvl="4" rtl="0" algn="ctr">
              <a:lnSpc>
                <a:spcPct val="100000"/>
              </a:lnSpc>
              <a:spcBef>
                <a:spcPts val="600"/>
              </a:spcBef>
              <a:spcAft>
                <a:spcPts val="0"/>
              </a:spcAft>
              <a:buSzPts val="2800"/>
              <a:buNone/>
              <a:defRPr sz="2800"/>
            </a:lvl5pPr>
            <a:lvl6pPr lvl="5" rtl="0" algn="ctr">
              <a:lnSpc>
                <a:spcPct val="100000"/>
              </a:lnSpc>
              <a:spcBef>
                <a:spcPts val="600"/>
              </a:spcBef>
              <a:spcAft>
                <a:spcPts val="0"/>
              </a:spcAft>
              <a:buSzPts val="2800"/>
              <a:buNone/>
              <a:defRPr sz="2800"/>
            </a:lvl6pPr>
            <a:lvl7pPr lvl="6" rtl="0" algn="ctr">
              <a:lnSpc>
                <a:spcPct val="100000"/>
              </a:lnSpc>
              <a:spcBef>
                <a:spcPts val="600"/>
              </a:spcBef>
              <a:spcAft>
                <a:spcPts val="0"/>
              </a:spcAft>
              <a:buSzPts val="2800"/>
              <a:buNone/>
              <a:defRPr sz="2800"/>
            </a:lvl7pPr>
            <a:lvl8pPr lvl="7" rtl="0" algn="ctr">
              <a:lnSpc>
                <a:spcPct val="100000"/>
              </a:lnSpc>
              <a:spcBef>
                <a:spcPts val="600"/>
              </a:spcBef>
              <a:spcAft>
                <a:spcPts val="0"/>
              </a:spcAft>
              <a:buSzPts val="2800"/>
              <a:buNone/>
              <a:defRPr sz="2800"/>
            </a:lvl8pPr>
            <a:lvl9pPr lvl="8" rtl="0" algn="ctr">
              <a:lnSpc>
                <a:spcPct val="100000"/>
              </a:lnSpc>
              <a:spcBef>
                <a:spcPts val="600"/>
              </a:spcBef>
              <a:spcAft>
                <a:spcPts val="0"/>
              </a:spcAft>
              <a:buSzPts val="2800"/>
              <a:buNone/>
              <a:defRPr sz="2800"/>
            </a:lvl9pPr>
          </a:lstStyle>
          <a:p/>
        </p:txBody>
      </p:sp>
      <p:sp>
        <p:nvSpPr>
          <p:cNvPr id="147" name="Google Shape;147;g2da4e7f48b7_0_770"/>
          <p:cNvSpPr txBox="1"/>
          <p:nvPr>
            <p:ph idx="12" type="sldNum"/>
          </p:nvPr>
        </p:nvSpPr>
        <p:spPr>
          <a:xfrm>
            <a:off x="11296610" y="6217622"/>
            <a:ext cx="731700" cy="524700"/>
          </a:xfrm>
          <a:prstGeom prst="rect">
            <a:avLst/>
          </a:prstGeom>
        </p:spPr>
        <p:txBody>
          <a:bodyPr anchorCtr="0" anchor="b" bIns="108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spTree>
      <p:nvGrpSpPr>
        <p:cNvPr id="148" name="Shape 148"/>
        <p:cNvGrpSpPr/>
        <p:nvPr/>
      </p:nvGrpSpPr>
      <p:grpSpPr>
        <a:xfrm>
          <a:off x="0" y="0"/>
          <a:ext cx="0" cy="0"/>
          <a:chOff x="0" y="0"/>
          <a:chExt cx="0" cy="0"/>
        </a:xfrm>
      </p:grpSpPr>
      <p:sp>
        <p:nvSpPr>
          <p:cNvPr id="149" name="Google Shape;149;g2da4e7f48b7_0_878"/>
          <p:cNvSpPr txBox="1"/>
          <p:nvPr>
            <p:ph type="title"/>
          </p:nvPr>
        </p:nvSpPr>
        <p:spPr>
          <a:xfrm>
            <a:off x="609600" y="58150"/>
            <a:ext cx="10972800" cy="11433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Clr>
                <a:srgbClr val="313132"/>
              </a:buClr>
              <a:buSzPts val="3100"/>
              <a:buFont typeface="Arial"/>
              <a:buNone/>
              <a:defRPr b="1" i="0" sz="3100" u="none" cap="none" strike="noStrike">
                <a:solidFill>
                  <a:srgbClr val="313132"/>
                </a:solidFill>
                <a:latin typeface="Arial"/>
                <a:ea typeface="Arial"/>
                <a:cs typeface="Arial"/>
                <a:sym typeface="Arial"/>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p:txBody>
      </p:sp>
      <p:sp>
        <p:nvSpPr>
          <p:cNvPr id="150" name="Google Shape;150;g2da4e7f48b7_0_878"/>
          <p:cNvSpPr txBox="1"/>
          <p:nvPr>
            <p:ph idx="1" type="body"/>
          </p:nvPr>
        </p:nvSpPr>
        <p:spPr>
          <a:xfrm>
            <a:off x="609600" y="1600200"/>
            <a:ext cx="9334500" cy="4526100"/>
          </a:xfrm>
          <a:prstGeom prst="rect">
            <a:avLst/>
          </a:prstGeom>
          <a:noFill/>
          <a:ln>
            <a:noFill/>
          </a:ln>
        </p:spPr>
        <p:txBody>
          <a:bodyPr anchorCtr="0" anchor="t" bIns="60925" lIns="121900" spcFirstLastPara="1" rIns="121900" wrap="square" tIns="60925">
            <a:normAutofit/>
          </a:bodyPr>
          <a:lstStyle>
            <a:lvl1pPr indent="-463550" lvl="0" marL="457200" marR="0" rtl="0" algn="l">
              <a:spcBef>
                <a:spcPts val="700"/>
              </a:spcBef>
              <a:spcAft>
                <a:spcPts val="0"/>
              </a:spcAft>
              <a:buClr>
                <a:schemeClr val="dk1"/>
              </a:buClr>
              <a:buSzPts val="3700"/>
              <a:buFont typeface="Arial"/>
              <a:buChar char="•"/>
              <a:defRPr b="0" i="0" sz="3700" u="none" cap="none" strike="noStrike">
                <a:solidFill>
                  <a:schemeClr val="dk1"/>
                </a:solidFill>
                <a:latin typeface="Arial"/>
                <a:ea typeface="Arial"/>
                <a:cs typeface="Arial"/>
                <a:sym typeface="Arial"/>
              </a:defRPr>
            </a:lvl1pPr>
            <a:lvl2pPr indent="-431800" lvl="1" marL="914400" marR="0" rtl="0" algn="l">
              <a:spcBef>
                <a:spcPts val="7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2pPr>
            <a:lvl3pPr indent="-400050" lvl="2" marL="13716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3pPr>
            <a:lvl4pPr indent="-381000" lvl="3" marL="18288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spcBef>
                <a:spcPts val="500"/>
              </a:spcBef>
              <a:spcAft>
                <a:spcPts val="60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3">
  <p:cSld name="BLANK_3">
    <p:spTree>
      <p:nvGrpSpPr>
        <p:cNvPr id="151" name="Shape 151"/>
        <p:cNvGrpSpPr/>
        <p:nvPr/>
      </p:nvGrpSpPr>
      <p:grpSpPr>
        <a:xfrm>
          <a:off x="0" y="0"/>
          <a:ext cx="0" cy="0"/>
          <a:chOff x="0" y="0"/>
          <a:chExt cx="0" cy="0"/>
        </a:xfrm>
      </p:grpSpPr>
      <p:sp>
        <p:nvSpPr>
          <p:cNvPr id="152" name="Google Shape;152;g2da4e7f48b7_0_1121"/>
          <p:cNvSpPr txBox="1"/>
          <p:nvPr>
            <p:ph idx="12" type="sldNum"/>
          </p:nvPr>
        </p:nvSpPr>
        <p:spPr>
          <a:xfrm>
            <a:off x="11296610" y="6217622"/>
            <a:ext cx="731700" cy="524700"/>
          </a:xfrm>
          <a:prstGeom prst="rect">
            <a:avLst/>
          </a:prstGeom>
        </p:spPr>
        <p:txBody>
          <a:bodyPr anchorCtr="0" anchor="b" bIns="108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16"/>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27" name="Google Shape;27;p16"/>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lnSpc>
                <a:spcPct val="100000"/>
              </a:lnSpc>
              <a:spcBef>
                <a:spcPts val="0"/>
              </a:spcBef>
              <a:spcAft>
                <a:spcPts val="0"/>
              </a:spcAft>
              <a:buClr>
                <a:srgbClr val="FEFEFE"/>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 type="body"/>
          </p:nvPr>
        </p:nvSpPr>
        <p:spPr>
          <a:xfrm>
            <a:off x="814728" y="2174875"/>
            <a:ext cx="5189857"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lvl1pPr indent="-228600" lvl="0" marL="457200" algn="ctr">
              <a:lnSpc>
                <a:spcPct val="100000"/>
              </a:lnSpc>
              <a:spcBef>
                <a:spcPts val="400"/>
              </a:spcBef>
              <a:spcAft>
                <a:spcPts val="0"/>
              </a:spcAft>
              <a:buSzPts val="2000"/>
              <a:buNone/>
              <a:defRPr b="0" sz="2000"/>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100000"/>
              </a:lnSpc>
              <a:spcBef>
                <a:spcPts val="600"/>
              </a:spcBef>
              <a:spcAft>
                <a:spcPts val="0"/>
              </a:spcAft>
              <a:buSzPts val="1600"/>
              <a:buNone/>
              <a:defRPr b="1" sz="1600"/>
            </a:lvl4pPr>
            <a:lvl5pPr indent="-228600" lvl="4" marL="2286000" algn="l">
              <a:lnSpc>
                <a:spcPct val="100000"/>
              </a:lnSpc>
              <a:spcBef>
                <a:spcPts val="600"/>
              </a:spcBef>
              <a:spcAft>
                <a:spcPts val="0"/>
              </a:spcAft>
              <a:buSzPts val="1600"/>
              <a:buNone/>
              <a:defRPr b="1" sz="1600"/>
            </a:lvl5pPr>
            <a:lvl6pPr indent="-228600" lvl="5" marL="2743200" algn="l">
              <a:lnSpc>
                <a:spcPct val="100000"/>
              </a:lnSpc>
              <a:spcBef>
                <a:spcPts val="600"/>
              </a:spcBef>
              <a:spcAft>
                <a:spcPts val="0"/>
              </a:spcAft>
              <a:buSzPts val="1600"/>
              <a:buNone/>
              <a:defRPr b="1" sz="1600"/>
            </a:lvl6pPr>
            <a:lvl7pPr indent="-228600" lvl="6" marL="3200400" algn="l">
              <a:lnSpc>
                <a:spcPct val="100000"/>
              </a:lnSpc>
              <a:spcBef>
                <a:spcPts val="600"/>
              </a:spcBef>
              <a:spcAft>
                <a:spcPts val="0"/>
              </a:spcAft>
              <a:buSzPts val="1600"/>
              <a:buNone/>
              <a:defRPr b="1" sz="1600"/>
            </a:lvl7pPr>
            <a:lvl8pPr indent="-228600" lvl="7" marL="3657600" algn="l">
              <a:lnSpc>
                <a:spcPct val="100000"/>
              </a:lnSpc>
              <a:spcBef>
                <a:spcPts val="600"/>
              </a:spcBef>
              <a:spcAft>
                <a:spcPts val="0"/>
              </a:spcAft>
              <a:buSzPts val="1600"/>
              <a:buNone/>
              <a:defRPr b="1" sz="1600"/>
            </a:lvl8pPr>
            <a:lvl9pPr indent="-228600" lvl="8" marL="4114800" algn="l">
              <a:lnSpc>
                <a:spcPct val="100000"/>
              </a:lnSpc>
              <a:spcBef>
                <a:spcPts val="600"/>
              </a:spcBef>
              <a:spcAft>
                <a:spcPts val="600"/>
              </a:spcAft>
              <a:buSzPts val="1600"/>
              <a:buNone/>
              <a:defRPr b="1" sz="1600"/>
            </a:lvl9pPr>
          </a:lstStyle>
          <a:p/>
        </p:txBody>
      </p:sp>
      <p:sp>
        <p:nvSpPr>
          <p:cNvPr id="29" name="Google Shape;29;p16"/>
          <p:cNvSpPr txBox="1"/>
          <p:nvPr>
            <p:ph idx="2" type="body"/>
          </p:nvPr>
        </p:nvSpPr>
        <p:spPr>
          <a:xfrm>
            <a:off x="814729" y="2751138"/>
            <a:ext cx="5190000" cy="310980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30" name="Google Shape;30;p16"/>
          <p:cNvSpPr txBox="1"/>
          <p:nvPr>
            <p:ph idx="3" type="body"/>
          </p:nvPr>
        </p:nvSpPr>
        <p:spPr>
          <a:xfrm>
            <a:off x="6187415" y="2174875"/>
            <a:ext cx="5194583"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lvl1pPr indent="-228600" lvl="0" marL="457200" algn="ctr">
              <a:lnSpc>
                <a:spcPct val="100000"/>
              </a:lnSpc>
              <a:spcBef>
                <a:spcPts val="400"/>
              </a:spcBef>
              <a:spcAft>
                <a:spcPts val="0"/>
              </a:spcAft>
              <a:buSzPts val="2000"/>
              <a:buNone/>
              <a:defRPr b="0" sz="2000"/>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100000"/>
              </a:lnSpc>
              <a:spcBef>
                <a:spcPts val="600"/>
              </a:spcBef>
              <a:spcAft>
                <a:spcPts val="0"/>
              </a:spcAft>
              <a:buSzPts val="1600"/>
              <a:buNone/>
              <a:defRPr b="1" sz="1600"/>
            </a:lvl4pPr>
            <a:lvl5pPr indent="-228600" lvl="4" marL="2286000" algn="l">
              <a:lnSpc>
                <a:spcPct val="100000"/>
              </a:lnSpc>
              <a:spcBef>
                <a:spcPts val="600"/>
              </a:spcBef>
              <a:spcAft>
                <a:spcPts val="0"/>
              </a:spcAft>
              <a:buSzPts val="1600"/>
              <a:buNone/>
              <a:defRPr b="1" sz="1600"/>
            </a:lvl5pPr>
            <a:lvl6pPr indent="-228600" lvl="5" marL="2743200" algn="l">
              <a:lnSpc>
                <a:spcPct val="100000"/>
              </a:lnSpc>
              <a:spcBef>
                <a:spcPts val="600"/>
              </a:spcBef>
              <a:spcAft>
                <a:spcPts val="0"/>
              </a:spcAft>
              <a:buSzPts val="1600"/>
              <a:buNone/>
              <a:defRPr b="1" sz="1600"/>
            </a:lvl6pPr>
            <a:lvl7pPr indent="-228600" lvl="6" marL="3200400" algn="l">
              <a:lnSpc>
                <a:spcPct val="100000"/>
              </a:lnSpc>
              <a:spcBef>
                <a:spcPts val="600"/>
              </a:spcBef>
              <a:spcAft>
                <a:spcPts val="0"/>
              </a:spcAft>
              <a:buSzPts val="1600"/>
              <a:buNone/>
              <a:defRPr b="1" sz="1600"/>
            </a:lvl7pPr>
            <a:lvl8pPr indent="-228600" lvl="7" marL="3657600" algn="l">
              <a:lnSpc>
                <a:spcPct val="100000"/>
              </a:lnSpc>
              <a:spcBef>
                <a:spcPts val="600"/>
              </a:spcBef>
              <a:spcAft>
                <a:spcPts val="0"/>
              </a:spcAft>
              <a:buSzPts val="1600"/>
              <a:buNone/>
              <a:defRPr b="1" sz="1600"/>
            </a:lvl8pPr>
            <a:lvl9pPr indent="-228600" lvl="8" marL="4114800" algn="l">
              <a:lnSpc>
                <a:spcPct val="100000"/>
              </a:lnSpc>
              <a:spcBef>
                <a:spcPts val="600"/>
              </a:spcBef>
              <a:spcAft>
                <a:spcPts val="600"/>
              </a:spcAft>
              <a:buSzPts val="1600"/>
              <a:buNone/>
              <a:defRPr b="1" sz="1600"/>
            </a:lvl9pPr>
          </a:lstStyle>
          <a:p/>
        </p:txBody>
      </p:sp>
      <p:sp>
        <p:nvSpPr>
          <p:cNvPr id="31" name="Google Shape;31;p16"/>
          <p:cNvSpPr txBox="1"/>
          <p:nvPr>
            <p:ph idx="4" type="body"/>
          </p:nvPr>
        </p:nvSpPr>
        <p:spPr>
          <a:xfrm>
            <a:off x="6187415" y="2751138"/>
            <a:ext cx="5194500" cy="310980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32" name="Google Shape;32;p16"/>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6"/>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6"/>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14"/>
          <p:cNvSpPr/>
          <p:nvPr/>
        </p:nvSpPr>
        <p:spPr>
          <a:xfrm>
            <a:off x="0" y="1"/>
            <a:ext cx="12192000" cy="5203825"/>
          </a:xfrm>
          <a:custGeom>
            <a:rect b="b" l="l" r="r" t="t"/>
            <a:pathLst>
              <a:path extrusionOk="0" h="3278" w="576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37" name="Google Shape;37;p14"/>
          <p:cNvSpPr txBox="1"/>
          <p:nvPr>
            <p:ph type="title"/>
          </p:nvPr>
        </p:nvSpPr>
        <p:spPr>
          <a:xfrm>
            <a:off x="810000" y="2951396"/>
            <a:ext cx="10561418" cy="14688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r">
              <a:lnSpc>
                <a:spcPct val="100000"/>
              </a:lnSpc>
              <a:spcBef>
                <a:spcPts val="0"/>
              </a:spcBef>
              <a:spcAft>
                <a:spcPts val="0"/>
              </a:spcAft>
              <a:buClr>
                <a:srgbClr val="FEFEFE"/>
              </a:buClr>
              <a:buSzPts val="4800"/>
              <a:buFont typeface="Century Gothic"/>
              <a:buNone/>
              <a:defRPr b="1" sz="4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4"/>
          <p:cNvSpPr txBox="1"/>
          <p:nvPr>
            <p:ph idx="1" type="body"/>
          </p:nvPr>
        </p:nvSpPr>
        <p:spPr>
          <a:xfrm>
            <a:off x="810000" y="5281201"/>
            <a:ext cx="10561418" cy="43395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r">
              <a:lnSpc>
                <a:spcPct val="100000"/>
              </a:lnSpc>
              <a:spcBef>
                <a:spcPts val="360"/>
              </a:spcBef>
              <a:spcAft>
                <a:spcPts val="0"/>
              </a:spcAft>
              <a:buSzPts val="1800"/>
              <a:buNone/>
              <a:defRPr sz="1800">
                <a:solidFill>
                  <a:schemeClr val="lt1"/>
                </a:solidFill>
              </a:defRPr>
            </a:lvl1pPr>
            <a:lvl2pPr indent="-228600" lvl="1" marL="914400" algn="l">
              <a:lnSpc>
                <a:spcPct val="100000"/>
              </a:lnSpc>
              <a:spcBef>
                <a:spcPts val="600"/>
              </a:spcBef>
              <a:spcAft>
                <a:spcPts val="0"/>
              </a:spcAft>
              <a:buSzPts val="1800"/>
              <a:buNone/>
              <a:defRPr sz="1800">
                <a:solidFill>
                  <a:schemeClr val="lt1"/>
                </a:solidFill>
              </a:defRPr>
            </a:lvl2pPr>
            <a:lvl3pPr indent="-228600" lvl="2" marL="1371600" algn="l">
              <a:lnSpc>
                <a:spcPct val="100000"/>
              </a:lnSpc>
              <a:spcBef>
                <a:spcPts val="600"/>
              </a:spcBef>
              <a:spcAft>
                <a:spcPts val="0"/>
              </a:spcAft>
              <a:buSzPts val="1600"/>
              <a:buNone/>
              <a:defRPr sz="1600">
                <a:solidFill>
                  <a:schemeClr val="lt1"/>
                </a:solidFill>
              </a:defRPr>
            </a:lvl3pPr>
            <a:lvl4pPr indent="-228600" lvl="3" marL="1828800" algn="l">
              <a:lnSpc>
                <a:spcPct val="100000"/>
              </a:lnSpc>
              <a:spcBef>
                <a:spcPts val="600"/>
              </a:spcBef>
              <a:spcAft>
                <a:spcPts val="0"/>
              </a:spcAft>
              <a:buSzPts val="1400"/>
              <a:buNone/>
              <a:defRPr sz="1400">
                <a:solidFill>
                  <a:schemeClr val="lt1"/>
                </a:solidFill>
              </a:defRPr>
            </a:lvl4pPr>
            <a:lvl5pPr indent="-228600" lvl="4" marL="2286000" algn="l">
              <a:lnSpc>
                <a:spcPct val="100000"/>
              </a:lnSpc>
              <a:spcBef>
                <a:spcPts val="600"/>
              </a:spcBef>
              <a:spcAft>
                <a:spcPts val="0"/>
              </a:spcAft>
              <a:buSzPts val="1400"/>
              <a:buNone/>
              <a:defRPr sz="1400">
                <a:solidFill>
                  <a:schemeClr val="lt1"/>
                </a:solidFill>
              </a:defRPr>
            </a:lvl5pPr>
            <a:lvl6pPr indent="-228600" lvl="5" marL="2743200" algn="l">
              <a:lnSpc>
                <a:spcPct val="100000"/>
              </a:lnSpc>
              <a:spcBef>
                <a:spcPts val="600"/>
              </a:spcBef>
              <a:spcAft>
                <a:spcPts val="0"/>
              </a:spcAft>
              <a:buSzPts val="1400"/>
              <a:buNone/>
              <a:defRPr sz="1400">
                <a:solidFill>
                  <a:schemeClr val="lt1"/>
                </a:solidFill>
              </a:defRPr>
            </a:lvl6pPr>
            <a:lvl7pPr indent="-228600" lvl="6" marL="3200400" algn="l">
              <a:lnSpc>
                <a:spcPct val="100000"/>
              </a:lnSpc>
              <a:spcBef>
                <a:spcPts val="600"/>
              </a:spcBef>
              <a:spcAft>
                <a:spcPts val="0"/>
              </a:spcAft>
              <a:buSzPts val="1400"/>
              <a:buNone/>
              <a:defRPr sz="1400">
                <a:solidFill>
                  <a:schemeClr val="lt1"/>
                </a:solidFill>
              </a:defRPr>
            </a:lvl7pPr>
            <a:lvl8pPr indent="-228600" lvl="7" marL="3657600" algn="l">
              <a:lnSpc>
                <a:spcPct val="100000"/>
              </a:lnSpc>
              <a:spcBef>
                <a:spcPts val="600"/>
              </a:spcBef>
              <a:spcAft>
                <a:spcPts val="0"/>
              </a:spcAft>
              <a:buSzPts val="1400"/>
              <a:buNone/>
              <a:defRPr sz="1400">
                <a:solidFill>
                  <a:schemeClr val="lt1"/>
                </a:solidFill>
              </a:defRPr>
            </a:lvl8pPr>
            <a:lvl9pPr indent="-228600" lvl="8" marL="4114800" algn="l">
              <a:lnSpc>
                <a:spcPct val="100000"/>
              </a:lnSpc>
              <a:spcBef>
                <a:spcPts val="600"/>
              </a:spcBef>
              <a:spcAft>
                <a:spcPts val="600"/>
              </a:spcAft>
              <a:buSzPts val="1400"/>
              <a:buNone/>
              <a:defRPr sz="1400">
                <a:solidFill>
                  <a:schemeClr val="lt1"/>
                </a:solidFill>
              </a:defRPr>
            </a:lvl9pPr>
          </a:lstStyle>
          <a:p/>
        </p:txBody>
      </p:sp>
      <p:sp>
        <p:nvSpPr>
          <p:cNvPr id="39" name="Google Shape;39;p14"/>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4"/>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5"/>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44" name="Google Shape;44;p15"/>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lnSpc>
                <a:spcPct val="10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5"/>
          <p:cNvSpPr txBox="1"/>
          <p:nvPr>
            <p:ph idx="1" type="body"/>
          </p:nvPr>
        </p:nvSpPr>
        <p:spPr>
          <a:xfrm>
            <a:off x="818712" y="2222287"/>
            <a:ext cx="5185873" cy="36387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46" name="Google Shape;46;p15"/>
          <p:cNvSpPr txBox="1"/>
          <p:nvPr>
            <p:ph idx="2" type="body"/>
          </p:nvPr>
        </p:nvSpPr>
        <p:spPr>
          <a:xfrm>
            <a:off x="6187415" y="2222287"/>
            <a:ext cx="5194583" cy="3638764"/>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47" name="Google Shape;47;p15"/>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5"/>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5"/>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17"/>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52" name="Google Shape;52;p17"/>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lnSpc>
                <a:spcPct val="10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7"/>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7"/>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8"/>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8"/>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8"/>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9"/>
          <p:cNvSpPr/>
          <p:nvPr/>
        </p:nvSpPr>
        <p:spPr>
          <a:xfrm>
            <a:off x="1073151" y="446087"/>
            <a:ext cx="3547533" cy="1814651"/>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62" name="Google Shape;62;p19"/>
          <p:cNvSpPr txBox="1"/>
          <p:nvPr>
            <p:ph type="title"/>
          </p:nvPr>
        </p:nvSpPr>
        <p:spPr>
          <a:xfrm>
            <a:off x="1073151" y="446088"/>
            <a:ext cx="3547533" cy="1618396"/>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lnSpc>
                <a:spcPct val="100000"/>
              </a:lnSpc>
              <a:spcBef>
                <a:spcPts val="0"/>
              </a:spcBef>
              <a:spcAft>
                <a:spcPts val="0"/>
              </a:spcAft>
              <a:buClr>
                <a:srgbClr val="FEFEFE"/>
              </a:buClr>
              <a:buSzPts val="2000"/>
              <a:buFont typeface="Century Gothic"/>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txBox="1"/>
          <p:nvPr>
            <p:ph idx="1" type="body"/>
          </p:nvPr>
        </p:nvSpPr>
        <p:spPr>
          <a:xfrm>
            <a:off x="4855633" y="446088"/>
            <a:ext cx="6252633" cy="54149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64" name="Google Shape;64;p19"/>
          <p:cNvSpPr txBox="1"/>
          <p:nvPr>
            <p:ph idx="2" type="body"/>
          </p:nvPr>
        </p:nvSpPr>
        <p:spPr>
          <a:xfrm>
            <a:off x="1073151" y="2260738"/>
            <a:ext cx="3547533" cy="36003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228600" lvl="0" marL="457200" algn="l">
              <a:lnSpc>
                <a:spcPct val="100000"/>
              </a:lnSpc>
              <a:spcBef>
                <a:spcPts val="280"/>
              </a:spcBef>
              <a:spcAft>
                <a:spcPts val="0"/>
              </a:spcAft>
              <a:buSzPts val="1400"/>
              <a:buNone/>
              <a:defRPr sz="14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600"/>
              </a:spcBef>
              <a:spcAft>
                <a:spcPts val="0"/>
              </a:spcAft>
              <a:buSzPts val="1000"/>
              <a:buNone/>
              <a:defRPr sz="1000"/>
            </a:lvl3pPr>
            <a:lvl4pPr indent="-228600" lvl="3" marL="1828800" algn="l">
              <a:lnSpc>
                <a:spcPct val="100000"/>
              </a:lnSpc>
              <a:spcBef>
                <a:spcPts val="600"/>
              </a:spcBef>
              <a:spcAft>
                <a:spcPts val="0"/>
              </a:spcAft>
              <a:buSzPts val="900"/>
              <a:buNone/>
              <a:defRPr sz="900"/>
            </a:lvl4pPr>
            <a:lvl5pPr indent="-228600" lvl="4" marL="2286000" algn="l">
              <a:lnSpc>
                <a:spcPct val="100000"/>
              </a:lnSpc>
              <a:spcBef>
                <a:spcPts val="600"/>
              </a:spcBef>
              <a:spcAft>
                <a:spcPts val="0"/>
              </a:spcAft>
              <a:buSzPts val="900"/>
              <a:buNone/>
              <a:defRPr sz="900"/>
            </a:lvl5pPr>
            <a:lvl6pPr indent="-228600" lvl="5" marL="2743200" algn="l">
              <a:lnSpc>
                <a:spcPct val="100000"/>
              </a:lnSpc>
              <a:spcBef>
                <a:spcPts val="600"/>
              </a:spcBef>
              <a:spcAft>
                <a:spcPts val="0"/>
              </a:spcAft>
              <a:buSzPts val="900"/>
              <a:buNone/>
              <a:defRPr sz="900"/>
            </a:lvl6pPr>
            <a:lvl7pPr indent="-228600" lvl="6" marL="3200400" algn="l">
              <a:lnSpc>
                <a:spcPct val="100000"/>
              </a:lnSpc>
              <a:spcBef>
                <a:spcPts val="600"/>
              </a:spcBef>
              <a:spcAft>
                <a:spcPts val="0"/>
              </a:spcAft>
              <a:buSzPts val="900"/>
              <a:buNone/>
              <a:defRPr sz="900"/>
            </a:lvl7pPr>
            <a:lvl8pPr indent="-228600" lvl="7" marL="3657600" algn="l">
              <a:lnSpc>
                <a:spcPct val="100000"/>
              </a:lnSpc>
              <a:spcBef>
                <a:spcPts val="600"/>
              </a:spcBef>
              <a:spcAft>
                <a:spcPts val="0"/>
              </a:spcAft>
              <a:buSzPts val="900"/>
              <a:buNone/>
              <a:defRPr sz="900"/>
            </a:lvl8pPr>
            <a:lvl9pPr indent="-228600" lvl="8" marL="4114800" algn="l">
              <a:lnSpc>
                <a:spcPct val="100000"/>
              </a:lnSpc>
              <a:spcBef>
                <a:spcPts val="600"/>
              </a:spcBef>
              <a:spcAft>
                <a:spcPts val="600"/>
              </a:spcAft>
              <a:buSzPts val="900"/>
              <a:buNone/>
              <a:defRPr sz="900"/>
            </a:lvl9pPr>
          </a:lstStyle>
          <a:p/>
        </p:txBody>
      </p:sp>
      <p:sp>
        <p:nvSpPr>
          <p:cNvPr id="65" name="Google Shape;65;p19"/>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9"/>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20"/>
          <p:cNvSpPr txBox="1"/>
          <p:nvPr>
            <p:ph type="title"/>
          </p:nvPr>
        </p:nvSpPr>
        <p:spPr>
          <a:xfrm>
            <a:off x="814728" y="727522"/>
            <a:ext cx="4852988" cy="1617163"/>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lvl1pPr lvl="0" algn="l">
              <a:lnSpc>
                <a:spcPct val="100000"/>
              </a:lnSpc>
              <a:spcBef>
                <a:spcPts val="0"/>
              </a:spcBef>
              <a:spcAft>
                <a:spcPts val="0"/>
              </a:spcAft>
              <a:buClr>
                <a:srgbClr val="FEFEFE"/>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p:nvPr>
            <p:ph idx="2" type="pic"/>
          </p:nvPr>
        </p:nvSpPr>
        <p:spPr>
          <a:xfrm>
            <a:off x="6098117" y="0"/>
            <a:ext cx="6093883" cy="6858000"/>
          </a:xfrm>
          <a:prstGeom prst="rect">
            <a:avLst/>
          </a:prstGeom>
          <a:noFill/>
          <a:ln cap="flat" cmpd="sng" w="9525">
            <a:solidFill>
              <a:schemeClr val="lt2"/>
            </a:solidFill>
            <a:prstDash val="solid"/>
            <a:round/>
            <a:headEnd len="sm" w="sm" type="none"/>
            <a:tailEnd len="sm" w="sm" type="none"/>
          </a:ln>
          <a:effectLst>
            <a:outerShdw blurRad="50800">
              <a:srgbClr val="000000">
                <a:alpha val="40000"/>
              </a:srgbClr>
            </a:outerShdw>
          </a:effectLst>
        </p:spPr>
      </p:sp>
      <p:sp>
        <p:nvSpPr>
          <p:cNvPr id="71" name="Google Shape;71;p20"/>
          <p:cNvSpPr txBox="1"/>
          <p:nvPr>
            <p:ph idx="1" type="body"/>
          </p:nvPr>
        </p:nvSpPr>
        <p:spPr>
          <a:xfrm>
            <a:off x="814728" y="2344684"/>
            <a:ext cx="4852988" cy="351636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lnSpc>
                <a:spcPct val="100000"/>
              </a:lnSpc>
              <a:spcBef>
                <a:spcPts val="240"/>
              </a:spcBef>
              <a:spcAft>
                <a:spcPts val="0"/>
              </a:spcAft>
              <a:buSzPts val="1200"/>
              <a:buNone/>
              <a:defRPr sz="12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600"/>
              </a:spcBef>
              <a:spcAft>
                <a:spcPts val="0"/>
              </a:spcAft>
              <a:buSzPts val="1000"/>
              <a:buNone/>
              <a:defRPr sz="1000"/>
            </a:lvl3pPr>
            <a:lvl4pPr indent="-228600" lvl="3" marL="1828800" algn="l">
              <a:lnSpc>
                <a:spcPct val="100000"/>
              </a:lnSpc>
              <a:spcBef>
                <a:spcPts val="600"/>
              </a:spcBef>
              <a:spcAft>
                <a:spcPts val="0"/>
              </a:spcAft>
              <a:buSzPts val="900"/>
              <a:buNone/>
              <a:defRPr sz="900"/>
            </a:lvl4pPr>
            <a:lvl5pPr indent="-228600" lvl="4" marL="2286000" algn="l">
              <a:lnSpc>
                <a:spcPct val="100000"/>
              </a:lnSpc>
              <a:spcBef>
                <a:spcPts val="600"/>
              </a:spcBef>
              <a:spcAft>
                <a:spcPts val="0"/>
              </a:spcAft>
              <a:buSzPts val="900"/>
              <a:buNone/>
              <a:defRPr sz="900"/>
            </a:lvl5pPr>
            <a:lvl6pPr indent="-228600" lvl="5" marL="2743200" algn="l">
              <a:lnSpc>
                <a:spcPct val="100000"/>
              </a:lnSpc>
              <a:spcBef>
                <a:spcPts val="600"/>
              </a:spcBef>
              <a:spcAft>
                <a:spcPts val="0"/>
              </a:spcAft>
              <a:buSzPts val="900"/>
              <a:buNone/>
              <a:defRPr sz="900"/>
            </a:lvl6pPr>
            <a:lvl7pPr indent="-228600" lvl="6" marL="3200400" algn="l">
              <a:lnSpc>
                <a:spcPct val="100000"/>
              </a:lnSpc>
              <a:spcBef>
                <a:spcPts val="600"/>
              </a:spcBef>
              <a:spcAft>
                <a:spcPts val="0"/>
              </a:spcAft>
              <a:buSzPts val="900"/>
              <a:buNone/>
              <a:defRPr sz="900"/>
            </a:lvl7pPr>
            <a:lvl8pPr indent="-228600" lvl="7" marL="3657600" algn="l">
              <a:lnSpc>
                <a:spcPct val="100000"/>
              </a:lnSpc>
              <a:spcBef>
                <a:spcPts val="600"/>
              </a:spcBef>
              <a:spcAft>
                <a:spcPts val="0"/>
              </a:spcAft>
              <a:buSzPts val="900"/>
              <a:buNone/>
              <a:defRPr sz="900"/>
            </a:lvl8pPr>
            <a:lvl9pPr indent="-228600" lvl="8" marL="4114800" algn="l">
              <a:lnSpc>
                <a:spcPct val="100000"/>
              </a:lnSpc>
              <a:spcBef>
                <a:spcPts val="600"/>
              </a:spcBef>
              <a:spcAft>
                <a:spcPts val="600"/>
              </a:spcAft>
              <a:buSzPts val="900"/>
              <a:buNone/>
              <a:defRPr sz="900"/>
            </a:lvl9pPr>
          </a:lstStyle>
          <a:p/>
        </p:txBody>
      </p:sp>
      <p:sp>
        <p:nvSpPr>
          <p:cNvPr id="72" name="Google Shape;72;p20"/>
          <p:cNvSpPr txBox="1"/>
          <p:nvPr>
            <p:ph idx="10" type="dt"/>
          </p:nvPr>
        </p:nvSpPr>
        <p:spPr>
          <a:xfrm>
            <a:off x="3885810" y="6041362"/>
            <a:ext cx="976879"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0"/>
          <p:cNvSpPr txBox="1"/>
          <p:nvPr>
            <p:ph idx="11" type="ftr"/>
          </p:nvPr>
        </p:nvSpPr>
        <p:spPr>
          <a:xfrm>
            <a:off x="590396" y="6041362"/>
            <a:ext cx="3295413"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0"/>
          <p:cNvSpPr txBox="1"/>
          <p:nvPr>
            <p:ph idx="12" type="sldNum"/>
          </p:nvPr>
        </p:nvSpPr>
        <p:spPr>
          <a:xfrm>
            <a:off x="4862689" y="5915888"/>
            <a:ext cx="1062155" cy="490599"/>
          </a:xfrm>
          <a:prstGeom prst="rect">
            <a:avLst/>
          </a:prstGeom>
          <a:noFill/>
          <a:ln>
            <a:noFill/>
          </a:ln>
        </p:spPr>
        <p:txBody>
          <a:bodyPr anchorCtr="0" anchor="b" bIns="108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0" Type="http://schemas.openxmlformats.org/officeDocument/2006/relationships/theme" Target="../theme/theme1.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FEFEFE"/>
              </a:buClr>
              <a:buSzPts val="4000"/>
              <a:buFont typeface="Century Gothic"/>
              <a:buNone/>
              <a:defRPr b="1" i="0" sz="4000" u="none" cap="none" strike="noStrike">
                <a:solidFill>
                  <a:srgbClr val="FEFEFE"/>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7" name="Google Shape;7;p9"/>
          <p:cNvSpPr txBox="1"/>
          <p:nvPr>
            <p:ph idx="1" type="body"/>
          </p:nvPr>
        </p:nvSpPr>
        <p:spPr>
          <a:xfrm>
            <a:off x="810000" y="2184401"/>
            <a:ext cx="10563285" cy="3674397"/>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lnSpc>
                <a:spcPct val="100000"/>
              </a:lnSpc>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lnSpc>
                <a:spcPct val="100000"/>
              </a:lnSpc>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lnSpc>
                <a:spcPct val="100000"/>
              </a:lnSpc>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lnSpc>
                <a:spcPct val="100000"/>
              </a:lnSpc>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lnSpc>
                <a:spcPct val="100000"/>
              </a:lnSpc>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lnSpc>
                <a:spcPct val="100000"/>
              </a:lnSpc>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lnSpc>
                <a:spcPct val="100000"/>
              </a:lnSpc>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lnSpc>
                <a:spcPct val="100000"/>
              </a:lnSpc>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8" name="Google Shape;8;p9"/>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9" name="Google Shape;9;p9"/>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10" name="Google Shape;10;p9"/>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1" name="Shape 111"/>
        <p:cNvGrpSpPr/>
        <p:nvPr/>
      </p:nvGrpSpPr>
      <p:grpSpPr>
        <a:xfrm>
          <a:off x="0" y="0"/>
          <a:ext cx="0" cy="0"/>
          <a:chOff x="0" y="0"/>
          <a:chExt cx="0" cy="0"/>
        </a:xfrm>
      </p:grpSpPr>
      <p:sp>
        <p:nvSpPr>
          <p:cNvPr id="112" name="Google Shape;112;p12"/>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FEFEFE"/>
              </a:buClr>
              <a:buSzPts val="4000"/>
              <a:buFont typeface="Century Gothic"/>
              <a:buNone/>
              <a:defRPr b="1" i="0" sz="4000" u="none" cap="none" strike="noStrike">
                <a:solidFill>
                  <a:srgbClr val="FEFEFE"/>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3" name="Google Shape;113;p12"/>
          <p:cNvSpPr txBox="1"/>
          <p:nvPr>
            <p:ph idx="1" type="body"/>
          </p:nvPr>
        </p:nvSpPr>
        <p:spPr>
          <a:xfrm>
            <a:off x="810000" y="2184401"/>
            <a:ext cx="10563285" cy="3674397"/>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Century Gothic"/>
                <a:ea typeface="Century Gothic"/>
                <a:cs typeface="Century Gothic"/>
                <a:sym typeface="Century Gothic"/>
              </a:defRPr>
            </a:lvl1pPr>
            <a:lvl2pPr indent="-330200" lvl="1" marL="914400" marR="0" rtl="0" algn="l">
              <a:lnSpc>
                <a:spcPct val="100000"/>
              </a:lnSpc>
              <a:spcBef>
                <a:spcPts val="600"/>
              </a:spcBef>
              <a:spcAft>
                <a:spcPts val="0"/>
              </a:spcAft>
              <a:buClr>
                <a:schemeClr val="accent1"/>
              </a:buClr>
              <a:buSzPts val="1600"/>
              <a:buFont typeface="Noto Sans Symbols"/>
              <a:buChar char="🞆"/>
              <a:defRPr b="0" i="0" sz="16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600"/>
              </a:spcBef>
              <a:spcAft>
                <a:spcPts val="0"/>
              </a:spcAft>
              <a:buClr>
                <a:schemeClr val="accent1"/>
              </a:buClr>
              <a:buSzPts val="1400"/>
              <a:buFont typeface="Noto Sans Symbols"/>
              <a:buChar char="🞆"/>
              <a:defRPr b="0" i="0" sz="1400" u="none" cap="none" strike="noStrike">
                <a:solidFill>
                  <a:schemeClr val="dk1"/>
                </a:solidFill>
                <a:latin typeface="Century Gothic"/>
                <a:ea typeface="Century Gothic"/>
                <a:cs typeface="Century Gothic"/>
                <a:sym typeface="Century Gothic"/>
              </a:defRPr>
            </a:lvl3pPr>
            <a:lvl4pPr indent="-304800" lvl="3" marL="1828800" marR="0" rtl="0" algn="l">
              <a:lnSpc>
                <a:spcPct val="100000"/>
              </a:lnSpc>
              <a:spcBef>
                <a:spcPts val="600"/>
              </a:spcBef>
              <a:spcAft>
                <a:spcPts val="0"/>
              </a:spcAft>
              <a:buClr>
                <a:schemeClr val="accent1"/>
              </a:buClr>
              <a:buSzPts val="1200"/>
              <a:buFont typeface="Noto Sans Symbols"/>
              <a:buChar char="🞆"/>
              <a:defRPr b="0" i="0" sz="1200" u="none" cap="none" strike="noStrike">
                <a:solidFill>
                  <a:schemeClr val="dk1"/>
                </a:solidFill>
                <a:latin typeface="Century Gothic"/>
                <a:ea typeface="Century Gothic"/>
                <a:cs typeface="Century Gothic"/>
                <a:sym typeface="Century Gothic"/>
              </a:defRPr>
            </a:lvl4pPr>
            <a:lvl5pPr indent="-304800" lvl="4" marL="2286000" marR="0" rtl="0" algn="l">
              <a:lnSpc>
                <a:spcPct val="100000"/>
              </a:lnSpc>
              <a:spcBef>
                <a:spcPts val="600"/>
              </a:spcBef>
              <a:spcAft>
                <a:spcPts val="0"/>
              </a:spcAft>
              <a:buClr>
                <a:schemeClr val="accent1"/>
              </a:buClr>
              <a:buSzPts val="1200"/>
              <a:buFont typeface="Noto Sans Symbols"/>
              <a:buChar char="🞆"/>
              <a:defRPr b="0" i="0" sz="1200" u="none" cap="none" strike="noStrike">
                <a:solidFill>
                  <a:schemeClr val="dk1"/>
                </a:solidFill>
                <a:latin typeface="Century Gothic"/>
                <a:ea typeface="Century Gothic"/>
                <a:cs typeface="Century Gothic"/>
                <a:sym typeface="Century Gothic"/>
              </a:defRPr>
            </a:lvl5pPr>
            <a:lvl6pPr indent="-304800" lvl="5" marL="2743200" marR="0" rtl="0" algn="l">
              <a:lnSpc>
                <a:spcPct val="100000"/>
              </a:lnSpc>
              <a:spcBef>
                <a:spcPts val="600"/>
              </a:spcBef>
              <a:spcAft>
                <a:spcPts val="0"/>
              </a:spcAft>
              <a:buClr>
                <a:schemeClr val="accent1"/>
              </a:buClr>
              <a:buSzPts val="1200"/>
              <a:buFont typeface="Noto Sans Symbols"/>
              <a:buChar char="🞆"/>
              <a:defRPr b="0" i="0" sz="1200" u="none" cap="none" strike="noStrike">
                <a:solidFill>
                  <a:schemeClr val="dk1"/>
                </a:solidFill>
                <a:latin typeface="Century Gothic"/>
                <a:ea typeface="Century Gothic"/>
                <a:cs typeface="Century Gothic"/>
                <a:sym typeface="Century Gothic"/>
              </a:defRPr>
            </a:lvl6pPr>
            <a:lvl7pPr indent="-304800" lvl="6" marL="3200400" marR="0" rtl="0" algn="l">
              <a:lnSpc>
                <a:spcPct val="100000"/>
              </a:lnSpc>
              <a:spcBef>
                <a:spcPts val="600"/>
              </a:spcBef>
              <a:spcAft>
                <a:spcPts val="0"/>
              </a:spcAft>
              <a:buClr>
                <a:schemeClr val="accent1"/>
              </a:buClr>
              <a:buSzPts val="1200"/>
              <a:buFont typeface="Noto Sans Symbols"/>
              <a:buChar char="🞆"/>
              <a:defRPr b="0" i="0" sz="1200" u="none" cap="none" strike="noStrike">
                <a:solidFill>
                  <a:schemeClr val="dk1"/>
                </a:solidFill>
                <a:latin typeface="Century Gothic"/>
                <a:ea typeface="Century Gothic"/>
                <a:cs typeface="Century Gothic"/>
                <a:sym typeface="Century Gothic"/>
              </a:defRPr>
            </a:lvl7pPr>
            <a:lvl8pPr indent="-304800" lvl="7" marL="3657600" marR="0" rtl="0" algn="l">
              <a:lnSpc>
                <a:spcPct val="100000"/>
              </a:lnSpc>
              <a:spcBef>
                <a:spcPts val="600"/>
              </a:spcBef>
              <a:spcAft>
                <a:spcPts val="0"/>
              </a:spcAft>
              <a:buClr>
                <a:schemeClr val="accent1"/>
              </a:buClr>
              <a:buSzPts val="1200"/>
              <a:buFont typeface="Noto Sans Symbols"/>
              <a:buChar char="🞆"/>
              <a:defRPr b="0" i="0" sz="1200" u="none" cap="none" strike="noStrike">
                <a:solidFill>
                  <a:schemeClr val="dk1"/>
                </a:solidFill>
                <a:latin typeface="Century Gothic"/>
                <a:ea typeface="Century Gothic"/>
                <a:cs typeface="Century Gothic"/>
                <a:sym typeface="Century Gothic"/>
              </a:defRPr>
            </a:lvl8pPr>
            <a:lvl9pPr indent="-304800" lvl="8" marL="4114800" marR="0" rtl="0" algn="l">
              <a:lnSpc>
                <a:spcPct val="100000"/>
              </a:lnSpc>
              <a:spcBef>
                <a:spcPts val="600"/>
              </a:spcBef>
              <a:spcAft>
                <a:spcPts val="600"/>
              </a:spcAft>
              <a:buClr>
                <a:schemeClr val="accent1"/>
              </a:buClr>
              <a:buSzPts val="1200"/>
              <a:buFont typeface="Noto Sans Symbols"/>
              <a:buChar char="🞆"/>
              <a:defRPr b="0" i="0" sz="1200" u="none" cap="none" strike="noStrike">
                <a:solidFill>
                  <a:schemeClr val="dk1"/>
                </a:solidFill>
                <a:latin typeface="Century Gothic"/>
                <a:ea typeface="Century Gothic"/>
                <a:cs typeface="Century Gothic"/>
                <a:sym typeface="Century Gothic"/>
              </a:defRPr>
            </a:lvl9pPr>
          </a:lstStyle>
          <a:p/>
        </p:txBody>
      </p:sp>
      <p:sp>
        <p:nvSpPr>
          <p:cNvPr id="114" name="Google Shape;114;p12"/>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15" name="Google Shape;115;p12"/>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16" name="Google Shape;116;p1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4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44.png"/><Relationship Id="rId4" Type="http://schemas.openxmlformats.org/officeDocument/2006/relationships/image" Target="../media/image12.pn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17.png"/><Relationship Id="rId8" Type="http://schemas.openxmlformats.org/officeDocument/2006/relationships/image" Target="../media/image49.jpg"/></Relationships>
</file>

<file path=ppt/slides/_rels/slide13.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11.png"/><Relationship Id="rId12" Type="http://schemas.openxmlformats.org/officeDocument/2006/relationships/image" Target="../media/image49.jpg"/><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26.png"/><Relationship Id="rId9"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20.jpg"/><Relationship Id="rId7" Type="http://schemas.openxmlformats.org/officeDocument/2006/relationships/image" Target="../media/image21.png"/><Relationship Id="rId8"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hyperlink" Target="http://www.youtube.com/watch?v=De-vtB4gIUk" TargetMode="External"/><Relationship Id="rId4" Type="http://schemas.openxmlformats.org/officeDocument/2006/relationships/image" Target="../media/image27.jpg"/><Relationship Id="rId5"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33.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3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41.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mailto:Lavon.nelson@illinois.gov" TargetMode="External"/><Relationship Id="rId4" Type="http://schemas.openxmlformats.org/officeDocument/2006/relationships/hyperlink" Target="mailto:angela.gerberding@illinois.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
          <p:cNvSpPr txBox="1"/>
          <p:nvPr>
            <p:ph type="ctrTitle"/>
          </p:nvPr>
        </p:nvSpPr>
        <p:spPr>
          <a:xfrm>
            <a:off x="810000" y="1261040"/>
            <a:ext cx="10572000" cy="22554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FEFEFE"/>
              </a:buClr>
              <a:buSzPts val="5400"/>
              <a:buFont typeface="Century Gothic"/>
              <a:buNone/>
            </a:pPr>
            <a:r>
              <a:rPr lang="en-US"/>
              <a:t>Apprenticeship Virtual Learning Community </a:t>
            </a:r>
            <a:endParaRPr/>
          </a:p>
        </p:txBody>
      </p:sp>
      <p:sp>
        <p:nvSpPr>
          <p:cNvPr id="158" name="Google Shape;158;p1"/>
          <p:cNvSpPr txBox="1"/>
          <p:nvPr>
            <p:ph idx="1" type="subTitle"/>
          </p:nvPr>
        </p:nvSpPr>
        <p:spPr>
          <a:xfrm>
            <a:off x="4357406" y="5240033"/>
            <a:ext cx="7024500" cy="84780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0" lvl="0" marL="0" rtl="0" algn="r">
              <a:lnSpc>
                <a:spcPct val="80000"/>
              </a:lnSpc>
              <a:spcBef>
                <a:spcPts val="0"/>
              </a:spcBef>
              <a:spcAft>
                <a:spcPts val="0"/>
              </a:spcAft>
              <a:buSzPts val="1320"/>
              <a:buNone/>
            </a:pPr>
            <a:r>
              <a:rPr lang="en-US" sz="2020"/>
              <a:t>Lavon Nelson, Senior Director for Workforce Education</a:t>
            </a:r>
            <a:endParaRPr sz="1690"/>
          </a:p>
          <a:p>
            <a:pPr indent="0" lvl="0" marL="0" rtl="0" algn="ctr">
              <a:lnSpc>
                <a:spcPct val="80000"/>
              </a:lnSpc>
              <a:spcBef>
                <a:spcPts val="1008"/>
              </a:spcBef>
              <a:spcAft>
                <a:spcPts val="0"/>
              </a:spcAft>
              <a:buSzPts val="1320"/>
              <a:buNone/>
            </a:pPr>
            <a:r>
              <a:rPr lang="en-US" sz="2020"/>
              <a:t>Angela Gerberding, Director for Work-Based Learning</a:t>
            </a:r>
            <a:endParaRPr sz="2020"/>
          </a:p>
          <a:p>
            <a:pPr indent="0" lvl="0" marL="0" rtl="0" algn="ctr">
              <a:lnSpc>
                <a:spcPct val="80000"/>
              </a:lnSpc>
              <a:spcBef>
                <a:spcPts val="1008"/>
              </a:spcBef>
              <a:spcAft>
                <a:spcPts val="0"/>
              </a:spcAft>
              <a:buSzPts val="1320"/>
              <a:buNone/>
            </a:pPr>
            <a:r>
              <a:rPr lang="en-US" sz="2020"/>
              <a:t>Bonnie Moore, Director, Center for Business &amp; Industry, Lake Land College</a:t>
            </a:r>
            <a:endParaRPr sz="2020"/>
          </a:p>
        </p:txBody>
      </p:sp>
      <p:sp>
        <p:nvSpPr>
          <p:cNvPr id="159" name="Google Shape;159;p1"/>
          <p:cNvSpPr txBox="1"/>
          <p:nvPr/>
        </p:nvSpPr>
        <p:spPr>
          <a:xfrm>
            <a:off x="1654061" y="5479190"/>
            <a:ext cx="277726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lt1"/>
                </a:solidFill>
                <a:latin typeface="Century Gothic"/>
                <a:ea typeface="Century Gothic"/>
                <a:cs typeface="Century Gothic"/>
                <a:sym typeface="Century Gothic"/>
              </a:rPr>
              <a:t>May 8,</a:t>
            </a:r>
            <a:r>
              <a:rPr b="0" i="0" lang="en-US" sz="1800" u="none" cap="none" strike="noStrike">
                <a:solidFill>
                  <a:schemeClr val="lt1"/>
                </a:solidFill>
                <a:latin typeface="Century Gothic"/>
                <a:ea typeface="Century Gothic"/>
                <a:cs typeface="Century Gothic"/>
                <a:sym typeface="Century Gothic"/>
              </a:rPr>
              <a:t> 2024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g2da4e7f48b7_0_447"/>
          <p:cNvPicPr preferRelativeResize="0"/>
          <p:nvPr/>
        </p:nvPicPr>
        <p:blipFill rotWithShape="1">
          <a:blip r:embed="rId3">
            <a:alphaModFix/>
          </a:blip>
          <a:srcRect b="18190" l="0" r="0" t="32392"/>
          <a:stretch/>
        </p:blipFill>
        <p:spPr>
          <a:xfrm>
            <a:off x="0" y="971501"/>
            <a:ext cx="12192005" cy="2835876"/>
          </a:xfrm>
          <a:prstGeom prst="rect">
            <a:avLst/>
          </a:prstGeom>
          <a:noFill/>
          <a:ln>
            <a:noFill/>
          </a:ln>
        </p:spPr>
      </p:pic>
      <p:sp>
        <p:nvSpPr>
          <p:cNvPr id="332" name="Google Shape;332;g2da4e7f48b7_0_447"/>
          <p:cNvSpPr/>
          <p:nvPr/>
        </p:nvSpPr>
        <p:spPr>
          <a:xfrm>
            <a:off x="-9875" y="4398606"/>
            <a:ext cx="12201900" cy="785100"/>
          </a:xfrm>
          <a:prstGeom prst="rect">
            <a:avLst/>
          </a:prstGeom>
          <a:solidFill>
            <a:srgbClr val="2633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2da4e7f48b7_0_447"/>
          <p:cNvSpPr txBox="1"/>
          <p:nvPr/>
        </p:nvSpPr>
        <p:spPr>
          <a:xfrm>
            <a:off x="427050" y="200350"/>
            <a:ext cx="11337900" cy="68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rgbClr val="263349"/>
                </a:solidFill>
                <a:latin typeface="Open Sans"/>
                <a:ea typeface="Open Sans"/>
                <a:cs typeface="Open Sans"/>
                <a:sym typeface="Open Sans"/>
              </a:rPr>
              <a:t>Connecting</a:t>
            </a:r>
            <a:r>
              <a:rPr b="1" lang="en-US" sz="3200">
                <a:solidFill>
                  <a:schemeClr val="dk2"/>
                </a:solidFill>
                <a:latin typeface="Open Sans"/>
                <a:ea typeface="Open Sans"/>
                <a:cs typeface="Open Sans"/>
                <a:sym typeface="Open Sans"/>
              </a:rPr>
              <a:t> </a:t>
            </a:r>
            <a:r>
              <a:rPr b="1" lang="en-US" sz="3200">
                <a:solidFill>
                  <a:srgbClr val="E87722"/>
                </a:solidFill>
                <a:latin typeface="Open Sans"/>
                <a:ea typeface="Open Sans"/>
                <a:cs typeface="Open Sans"/>
                <a:sym typeface="Open Sans"/>
              </a:rPr>
              <a:t>Today’s Classrooms</a:t>
            </a:r>
            <a:r>
              <a:rPr b="1" lang="en-US" sz="3200">
                <a:solidFill>
                  <a:schemeClr val="accent1"/>
                </a:solidFill>
                <a:latin typeface="Open Sans"/>
                <a:ea typeface="Open Sans"/>
                <a:cs typeface="Open Sans"/>
                <a:sym typeface="Open Sans"/>
              </a:rPr>
              <a:t> </a:t>
            </a:r>
            <a:r>
              <a:rPr b="1" lang="en-US" sz="3200">
                <a:solidFill>
                  <a:srgbClr val="263349"/>
                </a:solidFill>
                <a:latin typeface="Open Sans"/>
                <a:ea typeface="Open Sans"/>
                <a:cs typeface="Open Sans"/>
                <a:sym typeface="Open Sans"/>
              </a:rPr>
              <a:t>to</a:t>
            </a:r>
            <a:r>
              <a:rPr b="1" lang="en-US" sz="3200">
                <a:solidFill>
                  <a:schemeClr val="accent1"/>
                </a:solidFill>
                <a:latin typeface="Open Sans"/>
                <a:ea typeface="Open Sans"/>
                <a:cs typeface="Open Sans"/>
                <a:sym typeface="Open Sans"/>
              </a:rPr>
              <a:t> </a:t>
            </a:r>
            <a:r>
              <a:rPr b="1" lang="en-US" sz="3200">
                <a:solidFill>
                  <a:srgbClr val="E87722"/>
                </a:solidFill>
                <a:latin typeface="Open Sans"/>
                <a:ea typeface="Open Sans"/>
                <a:cs typeface="Open Sans"/>
                <a:sym typeface="Open Sans"/>
              </a:rPr>
              <a:t>Tomorrow's Careers</a:t>
            </a:r>
            <a:endParaRPr b="0" i="0" sz="1500" u="none" cap="none" strike="noStrike">
              <a:solidFill>
                <a:srgbClr val="E87722"/>
              </a:solidFill>
              <a:latin typeface="Arial"/>
              <a:ea typeface="Arial"/>
              <a:cs typeface="Arial"/>
              <a:sym typeface="Arial"/>
            </a:endParaRPr>
          </a:p>
        </p:txBody>
      </p:sp>
      <p:sp>
        <p:nvSpPr>
          <p:cNvPr id="334" name="Google Shape;334;g2da4e7f48b7_0_447"/>
          <p:cNvSpPr txBox="1"/>
          <p:nvPr/>
        </p:nvSpPr>
        <p:spPr>
          <a:xfrm>
            <a:off x="2971800" y="962350"/>
            <a:ext cx="6766800" cy="68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lang="en-US" sz="2500">
                <a:solidFill>
                  <a:schemeClr val="dk1"/>
                </a:solidFill>
                <a:latin typeface="Open Sans"/>
                <a:ea typeface="Open Sans"/>
                <a:cs typeface="Open Sans"/>
                <a:sym typeface="Open Sans"/>
              </a:rPr>
              <a:t>GPS Ed Work-based Learning Journey™</a:t>
            </a:r>
            <a:endParaRPr b="0" i="0" sz="700" u="none" cap="none" strike="noStrike">
              <a:solidFill>
                <a:schemeClr val="dk1"/>
              </a:solidFill>
              <a:latin typeface="Arial"/>
              <a:ea typeface="Arial"/>
              <a:cs typeface="Arial"/>
              <a:sym typeface="Arial"/>
            </a:endParaRPr>
          </a:p>
        </p:txBody>
      </p:sp>
      <p:sp>
        <p:nvSpPr>
          <p:cNvPr id="335" name="Google Shape;335;g2da4e7f48b7_0_447"/>
          <p:cNvSpPr txBox="1"/>
          <p:nvPr/>
        </p:nvSpPr>
        <p:spPr>
          <a:xfrm>
            <a:off x="1118850" y="4574100"/>
            <a:ext cx="10602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lt1"/>
                </a:solidFill>
              </a:rPr>
              <a:t>Students develop professionally through WBL, becoming productive members in their community.</a:t>
            </a:r>
            <a:endParaRPr b="1" sz="1600">
              <a:solidFill>
                <a:schemeClr val="lt1"/>
              </a:solidFill>
            </a:endParaRPr>
          </a:p>
        </p:txBody>
      </p:sp>
      <p:sp>
        <p:nvSpPr>
          <p:cNvPr id="336" name="Google Shape;336;g2da4e7f48b7_0_447"/>
          <p:cNvSpPr txBox="1"/>
          <p:nvPr/>
        </p:nvSpPr>
        <p:spPr>
          <a:xfrm>
            <a:off x="1500150" y="5198350"/>
            <a:ext cx="2245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solidFill>
                  <a:srgbClr val="263349"/>
                </a:solidFill>
              </a:rPr>
              <a:t>STUDENT BENEFIT</a:t>
            </a:r>
            <a:endParaRPr b="1" sz="1500">
              <a:solidFill>
                <a:srgbClr val="263349"/>
              </a:solidFill>
            </a:endParaRPr>
          </a:p>
        </p:txBody>
      </p:sp>
      <p:sp>
        <p:nvSpPr>
          <p:cNvPr id="337" name="Google Shape;337;g2da4e7f48b7_0_447"/>
          <p:cNvSpPr txBox="1"/>
          <p:nvPr/>
        </p:nvSpPr>
        <p:spPr>
          <a:xfrm>
            <a:off x="955950" y="5477050"/>
            <a:ext cx="31713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accent3"/>
                </a:solidFill>
              </a:rPr>
              <a:t>Implement a personalized career-training plan, whether that means securing employment in your desired field and/or continuing education.</a:t>
            </a:r>
            <a:endParaRPr sz="1300">
              <a:solidFill>
                <a:schemeClr val="accent3"/>
              </a:solidFill>
            </a:endParaRPr>
          </a:p>
        </p:txBody>
      </p:sp>
      <p:sp>
        <p:nvSpPr>
          <p:cNvPr id="338" name="Google Shape;338;g2da4e7f48b7_0_447"/>
          <p:cNvSpPr txBox="1"/>
          <p:nvPr/>
        </p:nvSpPr>
        <p:spPr>
          <a:xfrm>
            <a:off x="4673425" y="5198350"/>
            <a:ext cx="2245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solidFill>
                  <a:srgbClr val="263349"/>
                </a:solidFill>
              </a:rPr>
              <a:t>SCHOOL BENEFIT</a:t>
            </a:r>
            <a:endParaRPr b="1" sz="1500">
              <a:solidFill>
                <a:srgbClr val="263349"/>
              </a:solidFill>
            </a:endParaRPr>
          </a:p>
        </p:txBody>
      </p:sp>
      <p:sp>
        <p:nvSpPr>
          <p:cNvPr id="339" name="Google Shape;339;g2da4e7f48b7_0_447"/>
          <p:cNvSpPr txBox="1"/>
          <p:nvPr/>
        </p:nvSpPr>
        <p:spPr>
          <a:xfrm>
            <a:off x="4210675" y="5477050"/>
            <a:ext cx="3171300" cy="9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chemeClr val="accent3"/>
                </a:solidFill>
              </a:rPr>
              <a:t>Increase the amount of career-ready students graduating.</a:t>
            </a:r>
            <a:endParaRPr sz="1300">
              <a:solidFill>
                <a:schemeClr val="accent3"/>
              </a:solidFill>
            </a:endParaRPr>
          </a:p>
        </p:txBody>
      </p:sp>
      <p:sp>
        <p:nvSpPr>
          <p:cNvPr id="340" name="Google Shape;340;g2da4e7f48b7_0_447"/>
          <p:cNvSpPr txBox="1"/>
          <p:nvPr/>
        </p:nvSpPr>
        <p:spPr>
          <a:xfrm>
            <a:off x="7980950" y="5198350"/>
            <a:ext cx="2245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solidFill>
                  <a:srgbClr val="263349"/>
                </a:solidFill>
              </a:rPr>
              <a:t>EMPLOYER BENEFIT</a:t>
            </a:r>
            <a:endParaRPr b="1" sz="1500">
              <a:solidFill>
                <a:srgbClr val="263349"/>
              </a:solidFill>
            </a:endParaRPr>
          </a:p>
        </p:txBody>
      </p:sp>
      <p:sp>
        <p:nvSpPr>
          <p:cNvPr id="341" name="Google Shape;341;g2da4e7f48b7_0_447"/>
          <p:cNvSpPr txBox="1"/>
          <p:nvPr/>
        </p:nvSpPr>
        <p:spPr>
          <a:xfrm>
            <a:off x="7599650" y="5477050"/>
            <a:ext cx="30081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solidFill>
                  <a:schemeClr val="accent3"/>
                </a:solidFill>
              </a:rPr>
              <a:t>Gain access to highly motivated employees, trained and developed to meet your company needs.</a:t>
            </a:r>
            <a:endParaRPr sz="1300">
              <a:solidFill>
                <a:schemeClr val="accent3"/>
              </a:solidFill>
            </a:endParaRPr>
          </a:p>
        </p:txBody>
      </p:sp>
      <p:sp>
        <p:nvSpPr>
          <p:cNvPr id="342" name="Google Shape;342;g2da4e7f48b7_0_447"/>
          <p:cNvSpPr txBox="1"/>
          <p:nvPr/>
        </p:nvSpPr>
        <p:spPr>
          <a:xfrm>
            <a:off x="7756938" y="3857400"/>
            <a:ext cx="3171300" cy="47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US" sz="1500">
                <a:solidFill>
                  <a:srgbClr val="222A35"/>
                </a:solidFill>
              </a:rPr>
              <a:t>POST - SECONDARY</a:t>
            </a:r>
            <a:endParaRPr b="1" i="1" sz="1500">
              <a:solidFill>
                <a:srgbClr val="222A35"/>
              </a:solidFill>
            </a:endParaRPr>
          </a:p>
        </p:txBody>
      </p:sp>
      <p:sp>
        <p:nvSpPr>
          <p:cNvPr id="343" name="Google Shape;343;g2da4e7f48b7_0_447"/>
          <p:cNvSpPr txBox="1"/>
          <p:nvPr/>
        </p:nvSpPr>
        <p:spPr>
          <a:xfrm>
            <a:off x="4121250" y="3857400"/>
            <a:ext cx="3318000" cy="47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US" sz="1500">
                <a:solidFill>
                  <a:srgbClr val="222A35"/>
                </a:solidFill>
              </a:rPr>
              <a:t>HIGH SCHOOL</a:t>
            </a:r>
            <a:endParaRPr b="1" i="1" sz="1500">
              <a:solidFill>
                <a:srgbClr val="222A35"/>
              </a:solidFill>
            </a:endParaRPr>
          </a:p>
        </p:txBody>
      </p:sp>
      <p:sp>
        <p:nvSpPr>
          <p:cNvPr id="344" name="Google Shape;344;g2da4e7f48b7_0_447"/>
          <p:cNvSpPr txBox="1"/>
          <p:nvPr/>
        </p:nvSpPr>
        <p:spPr>
          <a:xfrm>
            <a:off x="1264062" y="3857400"/>
            <a:ext cx="2539500" cy="47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US" sz="1500">
                <a:solidFill>
                  <a:srgbClr val="222A35"/>
                </a:solidFill>
              </a:rPr>
              <a:t>MIDDLE SCHOOL</a:t>
            </a:r>
            <a:endParaRPr b="1" i="1" sz="1500">
              <a:solidFill>
                <a:srgbClr val="222A35"/>
              </a:solidFill>
            </a:endParaRPr>
          </a:p>
        </p:txBody>
      </p:sp>
      <p:cxnSp>
        <p:nvCxnSpPr>
          <p:cNvPr id="345" name="Google Shape;345;g2da4e7f48b7_0_447"/>
          <p:cNvCxnSpPr>
            <a:stCxn id="343" idx="1"/>
            <a:endCxn id="343" idx="1"/>
          </p:cNvCxnSpPr>
          <p:nvPr/>
        </p:nvCxnSpPr>
        <p:spPr>
          <a:xfrm>
            <a:off x="4121250" y="4093200"/>
            <a:ext cx="0" cy="0"/>
          </a:xfrm>
          <a:prstGeom prst="straightConnector1">
            <a:avLst/>
          </a:prstGeom>
          <a:noFill/>
          <a:ln cap="flat" cmpd="sng" w="9525">
            <a:solidFill>
              <a:schemeClr val="dk2"/>
            </a:solidFill>
            <a:prstDash val="solid"/>
            <a:round/>
            <a:headEnd len="med" w="med" type="none"/>
            <a:tailEnd len="med" w="med" type="none"/>
          </a:ln>
        </p:spPr>
      </p:cxnSp>
      <p:cxnSp>
        <p:nvCxnSpPr>
          <p:cNvPr id="346" name="Google Shape;346;g2da4e7f48b7_0_447"/>
          <p:cNvCxnSpPr/>
          <p:nvPr/>
        </p:nvCxnSpPr>
        <p:spPr>
          <a:xfrm>
            <a:off x="4123656" y="3915900"/>
            <a:ext cx="0" cy="354900"/>
          </a:xfrm>
          <a:prstGeom prst="straightConnector1">
            <a:avLst/>
          </a:prstGeom>
          <a:noFill/>
          <a:ln cap="flat" cmpd="sng" w="38100">
            <a:solidFill>
              <a:schemeClr val="dk2"/>
            </a:solidFill>
            <a:prstDash val="solid"/>
            <a:round/>
            <a:headEnd len="med" w="med" type="none"/>
            <a:tailEnd len="med" w="med" type="none"/>
          </a:ln>
        </p:spPr>
      </p:cxnSp>
      <p:cxnSp>
        <p:nvCxnSpPr>
          <p:cNvPr id="347" name="Google Shape;347;g2da4e7f48b7_0_447"/>
          <p:cNvCxnSpPr/>
          <p:nvPr/>
        </p:nvCxnSpPr>
        <p:spPr>
          <a:xfrm>
            <a:off x="7756944" y="3915900"/>
            <a:ext cx="0" cy="3549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da4e7f48b7_0_579"/>
          <p:cNvSpPr txBox="1"/>
          <p:nvPr/>
        </p:nvSpPr>
        <p:spPr>
          <a:xfrm>
            <a:off x="371267" y="1722367"/>
            <a:ext cx="3815700" cy="4682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chemeClr val="dk2"/>
                </a:solidFill>
              </a:rPr>
              <a:t>Hennepin County Minnesota</a:t>
            </a:r>
            <a:endParaRPr sz="1600">
              <a:solidFill>
                <a:schemeClr val="dk2"/>
              </a:solidFill>
            </a:endParaRPr>
          </a:p>
          <a:p>
            <a:pPr indent="0" lvl="0" marL="0" rtl="0" algn="l">
              <a:spcBef>
                <a:spcPts val="0"/>
              </a:spcBef>
              <a:spcAft>
                <a:spcPts val="0"/>
              </a:spcAft>
              <a:buNone/>
            </a:pPr>
            <a:r>
              <a:rPr lang="en-US" sz="1600">
                <a:solidFill>
                  <a:schemeClr val="dk2"/>
                </a:solidFill>
              </a:rPr>
              <a:t>(launched 2022)</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600">
                <a:solidFill>
                  <a:schemeClr val="dk2"/>
                </a:solidFill>
              </a:rPr>
              <a:t>Perkins Collaborative - 13 School Districts/ 2 College Partnerships</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600">
                <a:solidFill>
                  <a:schemeClr val="dk2"/>
                </a:solidFill>
              </a:rPr>
              <a:t>Pathways: ADV Manf, IT, Healthcare, Construction</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600">
                <a:solidFill>
                  <a:schemeClr val="dk2"/>
                </a:solidFill>
              </a:rPr>
              <a:t>Developing Registered Apprenticeship with Tech College - that will bridge from Youth Apprenticeship and internships.</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600">
                <a:solidFill>
                  <a:schemeClr val="dk2"/>
                </a:solidFill>
              </a:rPr>
              <a:t>100+ students engaged</a:t>
            </a:r>
            <a:endParaRPr sz="1900">
              <a:solidFill>
                <a:schemeClr val="dk2"/>
              </a:solidFill>
            </a:endParaRPr>
          </a:p>
          <a:p>
            <a:pPr indent="0" lvl="0" marL="0" rtl="0" algn="l">
              <a:spcBef>
                <a:spcPts val="0"/>
              </a:spcBef>
              <a:spcAft>
                <a:spcPts val="0"/>
              </a:spcAft>
              <a:buNone/>
            </a:pPr>
            <a:r>
              <a:t/>
            </a:r>
            <a:endParaRPr sz="1900">
              <a:solidFill>
                <a:schemeClr val="dk2"/>
              </a:solidFill>
            </a:endParaRPr>
          </a:p>
        </p:txBody>
      </p:sp>
      <p:pic>
        <p:nvPicPr>
          <p:cNvPr id="353" name="Google Shape;353;g2da4e7f48b7_0_579"/>
          <p:cNvPicPr preferRelativeResize="0"/>
          <p:nvPr/>
        </p:nvPicPr>
        <p:blipFill>
          <a:blip r:embed="rId3">
            <a:alphaModFix/>
          </a:blip>
          <a:stretch>
            <a:fillRect/>
          </a:stretch>
        </p:blipFill>
        <p:spPr>
          <a:xfrm>
            <a:off x="181400" y="309400"/>
            <a:ext cx="3903700" cy="1072501"/>
          </a:xfrm>
          <a:prstGeom prst="rect">
            <a:avLst/>
          </a:prstGeom>
          <a:noFill/>
          <a:ln>
            <a:noFill/>
          </a:ln>
        </p:spPr>
      </p:pic>
      <p:sp>
        <p:nvSpPr>
          <p:cNvPr id="354" name="Google Shape;354;g2da4e7f48b7_0_579"/>
          <p:cNvSpPr txBox="1"/>
          <p:nvPr/>
        </p:nvSpPr>
        <p:spPr>
          <a:xfrm>
            <a:off x="4455133" y="1299433"/>
            <a:ext cx="4166400" cy="4878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t/>
            </a:r>
            <a:endParaRPr sz="1900">
              <a:solidFill>
                <a:schemeClr val="dk2"/>
              </a:solidFill>
            </a:endParaRPr>
          </a:p>
        </p:txBody>
      </p:sp>
      <p:sp>
        <p:nvSpPr>
          <p:cNvPr id="355" name="Google Shape;355;g2da4e7f48b7_0_579"/>
          <p:cNvSpPr txBox="1"/>
          <p:nvPr/>
        </p:nvSpPr>
        <p:spPr>
          <a:xfrm>
            <a:off x="4304867" y="1618667"/>
            <a:ext cx="3558000" cy="4806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chemeClr val="dk2"/>
                </a:solidFill>
              </a:rPr>
              <a:t>Wisconsin - Eastern Region</a:t>
            </a:r>
            <a:endParaRPr sz="1600">
              <a:solidFill>
                <a:schemeClr val="dk2"/>
              </a:solidFill>
            </a:endParaRPr>
          </a:p>
          <a:p>
            <a:pPr indent="0" lvl="0" marL="0" rtl="0" algn="l">
              <a:spcBef>
                <a:spcPts val="0"/>
              </a:spcBef>
              <a:spcAft>
                <a:spcPts val="0"/>
              </a:spcAft>
              <a:buNone/>
            </a:pPr>
            <a:r>
              <a:rPr lang="en-US" sz="1600">
                <a:solidFill>
                  <a:schemeClr val="dk2"/>
                </a:solidFill>
              </a:rPr>
              <a:t>(Launched 2000)</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600">
                <a:solidFill>
                  <a:schemeClr val="dk2"/>
                </a:solidFill>
              </a:rPr>
              <a:t>State Youth Apprenticeship Collaborative - 8 counties; 36 School Districts &amp; 4 Tech Colleges</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600">
                <a:solidFill>
                  <a:schemeClr val="dk2"/>
                </a:solidFill>
              </a:rPr>
              <a:t>Pathways: Adv. Manf, Auto, Construction</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600">
                <a:solidFill>
                  <a:schemeClr val="dk2"/>
                </a:solidFill>
              </a:rPr>
              <a:t>1 or 2 year YA can bridge to RA through employer engagement.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600">
                <a:solidFill>
                  <a:schemeClr val="dk2"/>
                </a:solidFill>
              </a:rPr>
              <a:t>1100+ students engaged</a:t>
            </a:r>
            <a:endParaRPr sz="1600">
              <a:solidFill>
                <a:schemeClr val="dk2"/>
              </a:solidFill>
            </a:endParaRPr>
          </a:p>
        </p:txBody>
      </p:sp>
      <p:pic>
        <p:nvPicPr>
          <p:cNvPr id="356" name="Google Shape;356;g2da4e7f48b7_0_579"/>
          <p:cNvPicPr preferRelativeResize="0"/>
          <p:nvPr/>
        </p:nvPicPr>
        <p:blipFill>
          <a:blip r:embed="rId4">
            <a:alphaModFix/>
          </a:blip>
          <a:stretch>
            <a:fillRect/>
          </a:stretch>
        </p:blipFill>
        <p:spPr>
          <a:xfrm>
            <a:off x="9137200" y="104400"/>
            <a:ext cx="2309968" cy="1482500"/>
          </a:xfrm>
          <a:prstGeom prst="rect">
            <a:avLst/>
          </a:prstGeom>
          <a:noFill/>
          <a:ln>
            <a:noFill/>
          </a:ln>
        </p:spPr>
      </p:pic>
      <p:sp>
        <p:nvSpPr>
          <p:cNvPr id="357" name="Google Shape;357;g2da4e7f48b7_0_579"/>
          <p:cNvSpPr txBox="1"/>
          <p:nvPr/>
        </p:nvSpPr>
        <p:spPr>
          <a:xfrm>
            <a:off x="8116200" y="1618667"/>
            <a:ext cx="3602100" cy="45576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600">
                <a:solidFill>
                  <a:schemeClr val="dk2"/>
                </a:solidFill>
              </a:rPr>
              <a:t>DuPage County, IL (launched 2021)</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600">
                <a:solidFill>
                  <a:schemeClr val="dk2"/>
                </a:solidFill>
              </a:rPr>
              <a:t>Regional Collaborative; EFE; Regional Office of Education; &amp; College of Dupage - Project Hire Ed</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600">
                <a:solidFill>
                  <a:schemeClr val="dk2"/>
                </a:solidFill>
              </a:rPr>
              <a:t>23 High School Districts</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600">
                <a:solidFill>
                  <a:schemeClr val="dk2"/>
                </a:solidFill>
              </a:rPr>
              <a:t>Pathways: ADV Manf, IT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600">
                <a:solidFill>
                  <a:schemeClr val="dk2"/>
                </a:solidFill>
              </a:rPr>
              <a:t>Bridge from HS apprenticeship/internships to Registered Apprenticeships Project Hire Ed &amp; Employer</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US" sz="1600">
                <a:solidFill>
                  <a:schemeClr val="dk2"/>
                </a:solidFill>
              </a:rPr>
              <a:t>150+ Students engaged</a:t>
            </a:r>
            <a:endParaRPr sz="1600">
              <a:solidFill>
                <a:schemeClr val="dk2"/>
              </a:solidFill>
            </a:endParaRPr>
          </a:p>
        </p:txBody>
      </p:sp>
      <p:sp>
        <p:nvSpPr>
          <p:cNvPr id="358" name="Google Shape;358;g2da4e7f48b7_0_579"/>
          <p:cNvSpPr txBox="1"/>
          <p:nvPr/>
        </p:nvSpPr>
        <p:spPr>
          <a:xfrm>
            <a:off x="5372400" y="309400"/>
            <a:ext cx="2259300" cy="939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500">
                <a:solidFill>
                  <a:schemeClr val="dk2"/>
                </a:solidFill>
              </a:rPr>
              <a:t>Ed Center and Youth Apprenticeship Program</a:t>
            </a:r>
            <a:endParaRPr sz="1500">
              <a:solidFill>
                <a:schemeClr val="dk2"/>
              </a:solidFill>
            </a:endParaRPr>
          </a:p>
        </p:txBody>
      </p:sp>
      <p:pic>
        <p:nvPicPr>
          <p:cNvPr id="359" name="Google Shape;359;g2da4e7f48b7_0_579"/>
          <p:cNvPicPr preferRelativeResize="0"/>
          <p:nvPr/>
        </p:nvPicPr>
        <p:blipFill>
          <a:blip r:embed="rId5">
            <a:alphaModFix/>
          </a:blip>
          <a:stretch>
            <a:fillRect/>
          </a:stretch>
        </p:blipFill>
        <p:spPr>
          <a:xfrm>
            <a:off x="4304867" y="260900"/>
            <a:ext cx="1067533" cy="6906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2da4e7f48b7_0_676"/>
          <p:cNvSpPr txBox="1"/>
          <p:nvPr/>
        </p:nvSpPr>
        <p:spPr>
          <a:xfrm>
            <a:off x="6072777" y="5016150"/>
            <a:ext cx="6367200" cy="11973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None/>
            </a:pPr>
            <a:r>
              <a:t/>
            </a:r>
            <a:endParaRPr b="1" i="1" sz="2300">
              <a:solidFill>
                <a:srgbClr val="1C355E"/>
              </a:solidFill>
            </a:endParaRPr>
          </a:p>
          <a:p>
            <a:pPr indent="0" lvl="0" marL="457200" marR="0" rtl="0" algn="l">
              <a:lnSpc>
                <a:spcPct val="100000"/>
              </a:lnSpc>
              <a:spcBef>
                <a:spcPts val="0"/>
              </a:spcBef>
              <a:spcAft>
                <a:spcPts val="0"/>
              </a:spcAft>
              <a:buNone/>
            </a:pPr>
            <a:r>
              <a:t/>
            </a:r>
            <a:endParaRPr i="1" sz="1500">
              <a:solidFill>
                <a:schemeClr val="dk2"/>
              </a:solidFill>
            </a:endParaRPr>
          </a:p>
          <a:p>
            <a:pPr indent="0" lvl="0" marL="457200" marR="0" rtl="0" algn="l">
              <a:lnSpc>
                <a:spcPct val="100000"/>
              </a:lnSpc>
              <a:spcBef>
                <a:spcPts val="0"/>
              </a:spcBef>
              <a:spcAft>
                <a:spcPts val="0"/>
              </a:spcAft>
              <a:buNone/>
            </a:pPr>
            <a:r>
              <a:t/>
            </a:r>
            <a:endParaRPr i="1" sz="1500">
              <a:solidFill>
                <a:schemeClr val="dk2"/>
              </a:solidFill>
            </a:endParaRPr>
          </a:p>
          <a:p>
            <a:pPr indent="0" lvl="0" marL="457200" marR="0" rtl="0" algn="l">
              <a:lnSpc>
                <a:spcPct val="100000"/>
              </a:lnSpc>
              <a:spcBef>
                <a:spcPts val="0"/>
              </a:spcBef>
              <a:spcAft>
                <a:spcPts val="0"/>
              </a:spcAft>
              <a:buNone/>
            </a:pPr>
            <a:r>
              <a:t/>
            </a:r>
            <a:endParaRPr i="1" sz="1500">
              <a:solidFill>
                <a:schemeClr val="dk2"/>
              </a:solidFill>
            </a:endParaRPr>
          </a:p>
          <a:p>
            <a:pPr indent="0" lvl="0" marL="0" marR="0" rtl="0" algn="r">
              <a:lnSpc>
                <a:spcPct val="100000"/>
              </a:lnSpc>
              <a:spcBef>
                <a:spcPts val="0"/>
              </a:spcBef>
              <a:spcAft>
                <a:spcPts val="0"/>
              </a:spcAft>
              <a:buClr>
                <a:srgbClr val="000000"/>
              </a:buClr>
              <a:buSzPts val="3200"/>
              <a:buFont typeface="Arial"/>
              <a:buNone/>
            </a:pPr>
            <a:r>
              <a:t/>
            </a:r>
            <a:endParaRPr b="1" sz="1900">
              <a:solidFill>
                <a:srgbClr val="263349"/>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3200"/>
              <a:buFont typeface="Arial"/>
              <a:buNone/>
            </a:pPr>
            <a:r>
              <a:t/>
            </a:r>
            <a:endParaRPr b="1" sz="1900">
              <a:solidFill>
                <a:srgbClr val="1C355E"/>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3200"/>
              <a:buFont typeface="Arial"/>
              <a:buNone/>
            </a:pPr>
            <a:r>
              <a:t/>
            </a:r>
            <a:endParaRPr b="1" sz="1900">
              <a:solidFill>
                <a:srgbClr val="263349"/>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3200"/>
              <a:buFont typeface="Arial"/>
              <a:buNone/>
            </a:pPr>
            <a:r>
              <a:t/>
            </a:r>
            <a:endParaRPr b="1" sz="2700">
              <a:solidFill>
                <a:srgbClr val="E8772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3200"/>
              <a:buFont typeface="Arial"/>
              <a:buNone/>
            </a:pPr>
            <a:r>
              <a:t/>
            </a:r>
            <a:endParaRPr b="1" sz="2700">
              <a:solidFill>
                <a:srgbClr val="E87722"/>
              </a:solidFill>
              <a:latin typeface="Open Sans"/>
              <a:ea typeface="Open Sans"/>
              <a:cs typeface="Open Sans"/>
              <a:sym typeface="Open Sans"/>
            </a:endParaRPr>
          </a:p>
        </p:txBody>
      </p:sp>
      <p:sp>
        <p:nvSpPr>
          <p:cNvPr id="365" name="Google Shape;365;g2da4e7f48b7_0_676"/>
          <p:cNvSpPr/>
          <p:nvPr/>
        </p:nvSpPr>
        <p:spPr>
          <a:xfrm>
            <a:off x="6392" y="-8352"/>
            <a:ext cx="12192000" cy="918300"/>
          </a:xfrm>
          <a:prstGeom prst="rect">
            <a:avLst/>
          </a:prstGeom>
          <a:solidFill>
            <a:srgbClr val="1C355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2da4e7f48b7_0_676"/>
          <p:cNvSpPr/>
          <p:nvPr/>
        </p:nvSpPr>
        <p:spPr>
          <a:xfrm>
            <a:off x="6392" y="780869"/>
            <a:ext cx="12192000" cy="285300"/>
          </a:xfrm>
          <a:prstGeom prst="rect">
            <a:avLst/>
          </a:prstGeom>
          <a:solidFill>
            <a:srgbClr val="E3A824"/>
          </a:solidFill>
          <a:ln cap="flat" cmpd="sng" w="9525">
            <a:solidFill>
              <a:srgbClr val="E3A8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7" name="Google Shape;367;g2da4e7f48b7_0_676"/>
          <p:cNvPicPr preferRelativeResize="0"/>
          <p:nvPr/>
        </p:nvPicPr>
        <p:blipFill>
          <a:blip r:embed="rId3">
            <a:alphaModFix/>
          </a:blip>
          <a:stretch>
            <a:fillRect/>
          </a:stretch>
        </p:blipFill>
        <p:spPr>
          <a:xfrm>
            <a:off x="4675843" y="3566659"/>
            <a:ext cx="961244" cy="351373"/>
          </a:xfrm>
          <a:prstGeom prst="rect">
            <a:avLst/>
          </a:prstGeom>
          <a:noFill/>
          <a:ln>
            <a:noFill/>
          </a:ln>
        </p:spPr>
      </p:pic>
      <p:pic>
        <p:nvPicPr>
          <p:cNvPr id="368" name="Google Shape;368;g2da4e7f48b7_0_676"/>
          <p:cNvPicPr preferRelativeResize="0"/>
          <p:nvPr/>
        </p:nvPicPr>
        <p:blipFill rotWithShape="1">
          <a:blip r:embed="rId4">
            <a:alphaModFix/>
          </a:blip>
          <a:srcRect b="38616" l="0" r="0" t="0"/>
          <a:stretch/>
        </p:blipFill>
        <p:spPr>
          <a:xfrm>
            <a:off x="744050" y="847275"/>
            <a:ext cx="4852701" cy="5508700"/>
          </a:xfrm>
          <a:prstGeom prst="rect">
            <a:avLst/>
          </a:prstGeom>
          <a:noFill/>
          <a:ln>
            <a:noFill/>
          </a:ln>
        </p:spPr>
      </p:pic>
      <p:sp>
        <p:nvSpPr>
          <p:cNvPr id="369" name="Google Shape;369;g2da4e7f48b7_0_676"/>
          <p:cNvSpPr/>
          <p:nvPr/>
        </p:nvSpPr>
        <p:spPr>
          <a:xfrm>
            <a:off x="6232500" y="1653750"/>
            <a:ext cx="5679900" cy="4459500"/>
          </a:xfrm>
          <a:prstGeom prst="rect">
            <a:avLst/>
          </a:prstGeom>
          <a:noFill/>
          <a:ln>
            <a:noFill/>
          </a:ln>
        </p:spPr>
        <p:txBody>
          <a:bodyPr anchorCtr="0" anchor="ctr" bIns="45700" lIns="91425" spcFirstLastPara="1" rIns="91425" wrap="square" tIns="45700">
            <a:noAutofit/>
          </a:bodyPr>
          <a:lstStyle/>
          <a:p>
            <a:pPr indent="0" lvl="0" marL="0" marR="254000" rtl="0" algn="l">
              <a:lnSpc>
                <a:spcPct val="115000"/>
              </a:lnSpc>
              <a:spcBef>
                <a:spcPts val="2300"/>
              </a:spcBef>
              <a:spcAft>
                <a:spcPts val="0"/>
              </a:spcAft>
              <a:buNone/>
            </a:pPr>
            <a:r>
              <a:rPr lang="en-US" sz="1700">
                <a:solidFill>
                  <a:srgbClr val="676767"/>
                </a:solidFill>
              </a:rPr>
              <a:t>Design, build and execute a collaborative, sustainable School District driven work-based learning model to support:</a:t>
            </a:r>
            <a:endParaRPr sz="1700">
              <a:solidFill>
                <a:srgbClr val="676767"/>
              </a:solidFill>
            </a:endParaRPr>
          </a:p>
          <a:p>
            <a:pPr indent="-323850" lvl="0" marL="457200" marR="254000" rtl="0" algn="l">
              <a:lnSpc>
                <a:spcPct val="115000"/>
              </a:lnSpc>
              <a:spcBef>
                <a:spcPts val="2300"/>
              </a:spcBef>
              <a:spcAft>
                <a:spcPts val="0"/>
              </a:spcAft>
              <a:buClr>
                <a:srgbClr val="676767"/>
              </a:buClr>
              <a:buSzPts val="1700"/>
              <a:buChar char="●"/>
            </a:pPr>
            <a:r>
              <a:rPr lang="en-US" sz="1700">
                <a:solidFill>
                  <a:srgbClr val="676767"/>
                </a:solidFill>
              </a:rPr>
              <a:t>Diversity, Access and Equity</a:t>
            </a:r>
            <a:endParaRPr sz="1700">
              <a:solidFill>
                <a:srgbClr val="676767"/>
              </a:solidFill>
            </a:endParaRPr>
          </a:p>
          <a:p>
            <a:pPr indent="-336550" lvl="0" marL="457200" marR="254000" rtl="0" algn="l">
              <a:lnSpc>
                <a:spcPct val="115000"/>
              </a:lnSpc>
              <a:spcBef>
                <a:spcPts val="0"/>
              </a:spcBef>
              <a:spcAft>
                <a:spcPts val="0"/>
              </a:spcAft>
              <a:buClr>
                <a:srgbClr val="676767"/>
              </a:buClr>
              <a:buSzPts val="1900"/>
              <a:buChar char="●"/>
            </a:pPr>
            <a:r>
              <a:rPr lang="en-US" sz="1700">
                <a:solidFill>
                  <a:srgbClr val="676767"/>
                </a:solidFill>
              </a:rPr>
              <a:t>Multiple Industry Pathways </a:t>
            </a:r>
            <a:r>
              <a:rPr lang="en-US" sz="1900">
                <a:solidFill>
                  <a:srgbClr val="676767"/>
                </a:solidFill>
                <a:latin typeface="Calibri"/>
                <a:ea typeface="Calibri"/>
                <a:cs typeface="Calibri"/>
                <a:sym typeface="Calibri"/>
              </a:rPr>
              <a:t>(Mfg, IT, Healthcare and more)</a:t>
            </a:r>
            <a:r>
              <a:rPr lang="en-US" sz="1700">
                <a:solidFill>
                  <a:srgbClr val="676767"/>
                </a:solidFill>
              </a:rPr>
              <a:t> </a:t>
            </a:r>
            <a:endParaRPr sz="1700">
              <a:solidFill>
                <a:srgbClr val="676767"/>
              </a:solidFill>
            </a:endParaRPr>
          </a:p>
          <a:p>
            <a:pPr indent="-323850" lvl="0" marL="457200" marR="254000" rtl="0" algn="l">
              <a:lnSpc>
                <a:spcPct val="115000"/>
              </a:lnSpc>
              <a:spcBef>
                <a:spcPts val="0"/>
              </a:spcBef>
              <a:spcAft>
                <a:spcPts val="0"/>
              </a:spcAft>
              <a:buClr>
                <a:srgbClr val="676767"/>
              </a:buClr>
              <a:buSzPts val="1700"/>
              <a:buChar char="●"/>
            </a:pPr>
            <a:r>
              <a:rPr lang="en-US" sz="1700">
                <a:solidFill>
                  <a:srgbClr val="676767"/>
                </a:solidFill>
              </a:rPr>
              <a:t>Curriculum and Credentials</a:t>
            </a:r>
            <a:endParaRPr sz="1700">
              <a:solidFill>
                <a:srgbClr val="676767"/>
              </a:solidFill>
            </a:endParaRPr>
          </a:p>
          <a:p>
            <a:pPr indent="-323850" lvl="0" marL="457200" marR="254000" rtl="0" algn="l">
              <a:lnSpc>
                <a:spcPct val="115000"/>
              </a:lnSpc>
              <a:spcBef>
                <a:spcPts val="0"/>
              </a:spcBef>
              <a:spcAft>
                <a:spcPts val="0"/>
              </a:spcAft>
              <a:buClr>
                <a:srgbClr val="676767"/>
              </a:buClr>
              <a:buSzPts val="1700"/>
              <a:buChar char="●"/>
            </a:pPr>
            <a:r>
              <a:rPr lang="en-US" sz="1700">
                <a:solidFill>
                  <a:srgbClr val="676767"/>
                </a:solidFill>
              </a:rPr>
              <a:t>Student Support, Progress and Assessments</a:t>
            </a:r>
            <a:endParaRPr sz="1700">
              <a:solidFill>
                <a:srgbClr val="676767"/>
              </a:solidFill>
            </a:endParaRPr>
          </a:p>
          <a:p>
            <a:pPr indent="-323850" lvl="0" marL="457200" marR="254000" rtl="0" algn="l">
              <a:lnSpc>
                <a:spcPct val="115000"/>
              </a:lnSpc>
              <a:spcBef>
                <a:spcPts val="0"/>
              </a:spcBef>
              <a:spcAft>
                <a:spcPts val="0"/>
              </a:spcAft>
              <a:buClr>
                <a:srgbClr val="676767"/>
              </a:buClr>
              <a:buSzPts val="1700"/>
              <a:buChar char="●"/>
            </a:pPr>
            <a:r>
              <a:rPr lang="en-US" sz="1700">
                <a:solidFill>
                  <a:srgbClr val="676767"/>
                </a:solidFill>
              </a:rPr>
              <a:t>Aligned to Post-Secondary</a:t>
            </a:r>
            <a:endParaRPr sz="1700">
              <a:solidFill>
                <a:srgbClr val="676767"/>
              </a:solidFill>
            </a:endParaRPr>
          </a:p>
          <a:p>
            <a:pPr indent="-323850" lvl="0" marL="457200" marR="254000" rtl="0" algn="l">
              <a:lnSpc>
                <a:spcPct val="115000"/>
              </a:lnSpc>
              <a:spcBef>
                <a:spcPts val="0"/>
              </a:spcBef>
              <a:spcAft>
                <a:spcPts val="0"/>
              </a:spcAft>
              <a:buClr>
                <a:srgbClr val="676767"/>
              </a:buClr>
              <a:buSzPts val="1700"/>
              <a:buChar char="●"/>
            </a:pPr>
            <a:r>
              <a:rPr lang="en-US" sz="1700">
                <a:solidFill>
                  <a:srgbClr val="676767"/>
                </a:solidFill>
              </a:rPr>
              <a:t>Community supported (DuPage County)</a:t>
            </a:r>
            <a:endParaRPr sz="1700">
              <a:solidFill>
                <a:srgbClr val="676767"/>
              </a:solidFill>
            </a:endParaRPr>
          </a:p>
          <a:p>
            <a:pPr indent="0" lvl="0" marL="457200" marR="254000" rtl="0" algn="l">
              <a:lnSpc>
                <a:spcPct val="115000"/>
              </a:lnSpc>
              <a:spcBef>
                <a:spcPts val="2300"/>
              </a:spcBef>
              <a:spcAft>
                <a:spcPts val="0"/>
              </a:spcAft>
              <a:buNone/>
            </a:pPr>
            <a:r>
              <a:t/>
            </a:r>
            <a:endParaRPr sz="1900">
              <a:solidFill>
                <a:srgbClr val="676767"/>
              </a:solidFill>
            </a:endParaRPr>
          </a:p>
        </p:txBody>
      </p:sp>
      <p:sp>
        <p:nvSpPr>
          <p:cNvPr id="370" name="Google Shape;370;g2da4e7f48b7_0_676"/>
          <p:cNvSpPr txBox="1"/>
          <p:nvPr/>
        </p:nvSpPr>
        <p:spPr>
          <a:xfrm>
            <a:off x="5775300" y="1341577"/>
            <a:ext cx="4619700" cy="704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en-US" sz="3200">
                <a:solidFill>
                  <a:srgbClr val="1C355E"/>
                </a:solidFill>
              </a:rPr>
              <a:t>VISION</a:t>
            </a:r>
            <a:endParaRPr b="1" i="0" sz="3200" u="none" cap="none" strike="noStrike">
              <a:solidFill>
                <a:srgbClr val="1C355E"/>
              </a:solidFill>
            </a:endParaRPr>
          </a:p>
        </p:txBody>
      </p:sp>
      <p:pic>
        <p:nvPicPr>
          <p:cNvPr id="371" name="Google Shape;371;g2da4e7f48b7_0_676"/>
          <p:cNvPicPr preferRelativeResize="0"/>
          <p:nvPr/>
        </p:nvPicPr>
        <p:blipFill>
          <a:blip r:embed="rId5">
            <a:alphaModFix/>
          </a:blip>
          <a:stretch>
            <a:fillRect/>
          </a:stretch>
        </p:blipFill>
        <p:spPr>
          <a:xfrm>
            <a:off x="6072778" y="5805488"/>
            <a:ext cx="1991658" cy="711300"/>
          </a:xfrm>
          <a:prstGeom prst="rect">
            <a:avLst/>
          </a:prstGeom>
          <a:noFill/>
          <a:ln>
            <a:noFill/>
          </a:ln>
        </p:spPr>
      </p:pic>
      <p:pic>
        <p:nvPicPr>
          <p:cNvPr id="372" name="Google Shape;372;g2da4e7f48b7_0_676"/>
          <p:cNvPicPr preferRelativeResize="0"/>
          <p:nvPr/>
        </p:nvPicPr>
        <p:blipFill>
          <a:blip r:embed="rId6">
            <a:alphaModFix/>
          </a:blip>
          <a:stretch>
            <a:fillRect/>
          </a:stretch>
        </p:blipFill>
        <p:spPr>
          <a:xfrm>
            <a:off x="10311700" y="5958514"/>
            <a:ext cx="1732000" cy="774025"/>
          </a:xfrm>
          <a:prstGeom prst="rect">
            <a:avLst/>
          </a:prstGeom>
          <a:noFill/>
          <a:ln>
            <a:noFill/>
          </a:ln>
        </p:spPr>
      </p:pic>
      <p:pic>
        <p:nvPicPr>
          <p:cNvPr id="373" name="Google Shape;373;g2da4e7f48b7_0_676"/>
          <p:cNvPicPr preferRelativeResize="0"/>
          <p:nvPr/>
        </p:nvPicPr>
        <p:blipFill>
          <a:blip r:embed="rId7">
            <a:alphaModFix/>
          </a:blip>
          <a:stretch>
            <a:fillRect/>
          </a:stretch>
        </p:blipFill>
        <p:spPr>
          <a:xfrm>
            <a:off x="427202" y="5989885"/>
            <a:ext cx="699394" cy="711303"/>
          </a:xfrm>
          <a:prstGeom prst="rect">
            <a:avLst/>
          </a:prstGeom>
          <a:noFill/>
          <a:ln>
            <a:noFill/>
          </a:ln>
        </p:spPr>
      </p:pic>
      <p:pic>
        <p:nvPicPr>
          <p:cNvPr id="374" name="Google Shape;374;g2da4e7f48b7_0_676"/>
          <p:cNvPicPr preferRelativeResize="0"/>
          <p:nvPr/>
        </p:nvPicPr>
        <p:blipFill>
          <a:blip r:embed="rId3">
            <a:alphaModFix/>
          </a:blip>
          <a:stretch>
            <a:fillRect/>
          </a:stretch>
        </p:blipFill>
        <p:spPr>
          <a:xfrm>
            <a:off x="2852225" y="5569175"/>
            <a:ext cx="2152401" cy="786795"/>
          </a:xfrm>
          <a:prstGeom prst="rect">
            <a:avLst/>
          </a:prstGeom>
          <a:noFill/>
          <a:ln>
            <a:noFill/>
          </a:ln>
        </p:spPr>
      </p:pic>
      <p:pic>
        <p:nvPicPr>
          <p:cNvPr id="375" name="Google Shape;375;g2da4e7f48b7_0_676"/>
          <p:cNvPicPr preferRelativeResize="0"/>
          <p:nvPr/>
        </p:nvPicPr>
        <p:blipFill>
          <a:blip r:embed="rId8">
            <a:alphaModFix/>
          </a:blip>
          <a:stretch>
            <a:fillRect/>
          </a:stretch>
        </p:blipFill>
        <p:spPr>
          <a:xfrm>
            <a:off x="8648276" y="5719234"/>
            <a:ext cx="1079579" cy="8838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grpSp>
        <p:nvGrpSpPr>
          <p:cNvPr id="380" name="Google Shape;380;g2da4e7f48b7_0_774"/>
          <p:cNvGrpSpPr/>
          <p:nvPr/>
        </p:nvGrpSpPr>
        <p:grpSpPr>
          <a:xfrm>
            <a:off x="3045811" y="1766724"/>
            <a:ext cx="5092229" cy="4717644"/>
            <a:chOff x="3561292" y="920750"/>
            <a:chExt cx="5069416" cy="5051552"/>
          </a:xfrm>
        </p:grpSpPr>
        <p:sp>
          <p:nvSpPr>
            <p:cNvPr id="381" name="Google Shape;381;g2da4e7f48b7_0_774"/>
            <p:cNvSpPr/>
            <p:nvPr/>
          </p:nvSpPr>
          <p:spPr>
            <a:xfrm>
              <a:off x="4016892" y="920750"/>
              <a:ext cx="3297767" cy="3388784"/>
            </a:xfrm>
            <a:custGeom>
              <a:rect b="b" l="l" r="r" t="t"/>
              <a:pathLst>
                <a:path extrusionOk="0" h="1101" w="107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solidFill>
              <a:srgbClr val="E3A824"/>
            </a:solidFill>
            <a:ln cap="flat" cmpd="sng" w="9525">
              <a:solidFill>
                <a:srgbClr val="E3A824"/>
              </a:solidFill>
              <a:prstDash val="solid"/>
              <a:round/>
              <a:headEnd len="sm" w="sm" type="none"/>
              <a:tailEnd len="sm" w="sm" type="none"/>
            </a:ln>
          </p:spPr>
          <p:txBody>
            <a:bodyPr anchorCtr="0" anchor="t" bIns="60975" lIns="121900" spcFirstLastPara="1" rIns="121900" wrap="square" tIns="60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22A35"/>
                </a:solidFill>
                <a:latin typeface="Calibri"/>
                <a:ea typeface="Calibri"/>
                <a:cs typeface="Calibri"/>
                <a:sym typeface="Calibri"/>
              </a:endParaRPr>
            </a:p>
          </p:txBody>
        </p:sp>
        <p:sp>
          <p:nvSpPr>
            <p:cNvPr id="382" name="Google Shape;382;g2da4e7f48b7_0_774"/>
            <p:cNvSpPr/>
            <p:nvPr/>
          </p:nvSpPr>
          <p:spPr>
            <a:xfrm>
              <a:off x="5349875" y="2154766"/>
              <a:ext cx="3280834" cy="3412067"/>
            </a:xfrm>
            <a:custGeom>
              <a:rect b="b" l="l" r="r" t="t"/>
              <a:pathLst>
                <a:path extrusionOk="0" h="1108" w="1065">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solidFill>
              <a:srgbClr val="1C355E"/>
            </a:solidFill>
            <a:ln cap="flat" cmpd="sng" w="9525">
              <a:solidFill>
                <a:srgbClr val="1C355E"/>
              </a:solidFill>
              <a:prstDash val="solid"/>
              <a:round/>
              <a:headEnd len="sm" w="sm" type="none"/>
              <a:tailEnd len="sm" w="sm" type="none"/>
            </a:ln>
          </p:spPr>
          <p:txBody>
            <a:bodyPr anchorCtr="0" anchor="t" bIns="60975" lIns="121900" spcFirstLastPara="1" rIns="121900" wrap="square" tIns="60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3" name="Google Shape;383;g2da4e7f48b7_0_774"/>
            <p:cNvSpPr/>
            <p:nvPr/>
          </p:nvSpPr>
          <p:spPr>
            <a:xfrm>
              <a:off x="3561292" y="3146550"/>
              <a:ext cx="3644900" cy="2825752"/>
            </a:xfrm>
            <a:custGeom>
              <a:rect b="b" l="l" r="r" t="t"/>
              <a:pathLst>
                <a:path extrusionOk="0" h="917" w="1184">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solidFill>
              <a:srgbClr val="60788F"/>
            </a:solidFill>
            <a:ln cap="flat" cmpd="sng" w="9525">
              <a:solidFill>
                <a:srgbClr val="60788F"/>
              </a:solidFill>
              <a:prstDash val="solid"/>
              <a:round/>
              <a:headEnd len="sm" w="sm" type="none"/>
              <a:tailEnd len="sm" w="sm" type="none"/>
            </a:ln>
          </p:spPr>
          <p:txBody>
            <a:bodyPr anchorCtr="0" anchor="t" bIns="60975" lIns="121900" spcFirstLastPara="1" rIns="121900" wrap="square" tIns="60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pic>
        <p:nvPicPr>
          <p:cNvPr id="384" name="Google Shape;384;g2da4e7f48b7_0_774"/>
          <p:cNvPicPr preferRelativeResize="0"/>
          <p:nvPr/>
        </p:nvPicPr>
        <p:blipFill rotWithShape="1">
          <a:blip r:embed="rId3">
            <a:alphaModFix/>
          </a:blip>
          <a:srcRect b="0" l="0" r="0" t="0"/>
          <a:stretch/>
        </p:blipFill>
        <p:spPr>
          <a:xfrm>
            <a:off x="6427601" y="5591534"/>
            <a:ext cx="488918" cy="454540"/>
          </a:xfrm>
          <a:prstGeom prst="rect">
            <a:avLst/>
          </a:prstGeom>
          <a:noFill/>
          <a:ln>
            <a:noFill/>
          </a:ln>
        </p:spPr>
      </p:pic>
      <p:pic>
        <p:nvPicPr>
          <p:cNvPr id="385" name="Google Shape;385;g2da4e7f48b7_0_774"/>
          <p:cNvPicPr preferRelativeResize="0"/>
          <p:nvPr/>
        </p:nvPicPr>
        <p:blipFill rotWithShape="1">
          <a:blip r:embed="rId4">
            <a:alphaModFix/>
          </a:blip>
          <a:srcRect b="0" l="0" r="0" t="0"/>
          <a:stretch/>
        </p:blipFill>
        <p:spPr>
          <a:xfrm>
            <a:off x="6075040" y="2318218"/>
            <a:ext cx="488918" cy="454518"/>
          </a:xfrm>
          <a:prstGeom prst="rect">
            <a:avLst/>
          </a:prstGeom>
          <a:noFill/>
          <a:ln>
            <a:noFill/>
          </a:ln>
        </p:spPr>
      </p:pic>
      <p:pic>
        <p:nvPicPr>
          <p:cNvPr id="386" name="Google Shape;386;g2da4e7f48b7_0_774"/>
          <p:cNvPicPr preferRelativeResize="0"/>
          <p:nvPr/>
        </p:nvPicPr>
        <p:blipFill rotWithShape="1">
          <a:blip r:embed="rId5">
            <a:alphaModFix/>
          </a:blip>
          <a:srcRect b="0" l="0" r="0" t="0"/>
          <a:stretch/>
        </p:blipFill>
        <p:spPr>
          <a:xfrm>
            <a:off x="3185298" y="4203750"/>
            <a:ext cx="488918" cy="454518"/>
          </a:xfrm>
          <a:prstGeom prst="rect">
            <a:avLst/>
          </a:prstGeom>
          <a:noFill/>
          <a:ln>
            <a:noFill/>
          </a:ln>
        </p:spPr>
      </p:pic>
      <p:sp>
        <p:nvSpPr>
          <p:cNvPr id="387" name="Google Shape;387;g2da4e7f48b7_0_774"/>
          <p:cNvSpPr/>
          <p:nvPr/>
        </p:nvSpPr>
        <p:spPr>
          <a:xfrm>
            <a:off x="161600" y="3978121"/>
            <a:ext cx="2709900" cy="711300"/>
          </a:xfrm>
          <a:prstGeom prst="rect">
            <a:avLst/>
          </a:prstGeom>
          <a:noFill/>
          <a:ln>
            <a:noFill/>
          </a:ln>
        </p:spPr>
        <p:txBody>
          <a:bodyPr anchorCtr="0" anchor="t" bIns="45700" lIns="91425" spcFirstLastPara="1" rIns="91425" wrap="square" tIns="45700">
            <a:noAutofit/>
          </a:bodyPr>
          <a:lstStyle/>
          <a:p>
            <a:pPr indent="0" lvl="0" marL="0" marR="0" rtl="0" algn="r">
              <a:lnSpc>
                <a:spcPct val="115000"/>
              </a:lnSpc>
              <a:spcBef>
                <a:spcPts val="0"/>
              </a:spcBef>
              <a:spcAft>
                <a:spcPts val="0"/>
              </a:spcAft>
              <a:buClr>
                <a:srgbClr val="000000"/>
              </a:buClr>
              <a:buSzPts val="1100"/>
              <a:buFont typeface="Arial"/>
              <a:buNone/>
            </a:pPr>
            <a:r>
              <a:rPr lang="en-US" sz="1500">
                <a:solidFill>
                  <a:schemeClr val="dk1"/>
                </a:solidFill>
              </a:rPr>
              <a:t>Creating partnerships to invest in strengthening communities.</a:t>
            </a:r>
            <a:endParaRPr i="0" sz="1500" u="none" cap="none" strike="noStrike">
              <a:solidFill>
                <a:schemeClr val="dk1"/>
              </a:solidFill>
            </a:endParaRPr>
          </a:p>
        </p:txBody>
      </p:sp>
      <p:sp>
        <p:nvSpPr>
          <p:cNvPr id="388" name="Google Shape;388;g2da4e7f48b7_0_774"/>
          <p:cNvSpPr/>
          <p:nvPr/>
        </p:nvSpPr>
        <p:spPr>
          <a:xfrm>
            <a:off x="7002751" y="2242025"/>
            <a:ext cx="3656100" cy="711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lang="en-US" sz="1500">
                <a:solidFill>
                  <a:schemeClr val="dk1"/>
                </a:solidFill>
              </a:rPr>
              <a:t>Preparing students for technical careers through work-based learning.</a:t>
            </a:r>
            <a:endParaRPr i="0" sz="1500" u="none" cap="none" strike="noStrike">
              <a:solidFill>
                <a:schemeClr val="dk1"/>
              </a:solidFill>
            </a:endParaRPr>
          </a:p>
        </p:txBody>
      </p:sp>
      <p:sp>
        <p:nvSpPr>
          <p:cNvPr id="389" name="Google Shape;389;g2da4e7f48b7_0_774"/>
          <p:cNvSpPr/>
          <p:nvPr/>
        </p:nvSpPr>
        <p:spPr>
          <a:xfrm>
            <a:off x="8430325" y="5008725"/>
            <a:ext cx="2651700" cy="711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500">
                <a:solidFill>
                  <a:schemeClr val="dk1"/>
                </a:solidFill>
              </a:rPr>
              <a:t>Empowering businesses to build their future workforce.</a:t>
            </a:r>
            <a:endParaRPr i="0" sz="1500" u="none" cap="none" strike="noStrike">
              <a:solidFill>
                <a:schemeClr val="dk1"/>
              </a:solidFill>
            </a:endParaRPr>
          </a:p>
        </p:txBody>
      </p:sp>
      <p:sp>
        <p:nvSpPr>
          <p:cNvPr id="390" name="Google Shape;390;g2da4e7f48b7_0_774"/>
          <p:cNvSpPr txBox="1"/>
          <p:nvPr/>
        </p:nvSpPr>
        <p:spPr>
          <a:xfrm>
            <a:off x="591647" y="142125"/>
            <a:ext cx="110637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rgbClr val="1C355E"/>
                </a:solidFill>
              </a:rPr>
              <a:t>DUPAGE | </a:t>
            </a:r>
            <a:r>
              <a:rPr b="1" lang="en-US" sz="3200">
                <a:solidFill>
                  <a:srgbClr val="E3A824"/>
                </a:solidFill>
              </a:rPr>
              <a:t>WORK-BASED LEARNING ECOSYSTEM</a:t>
            </a:r>
            <a:endParaRPr b="1" i="0" sz="3200" u="none" cap="none" strike="noStrike">
              <a:solidFill>
                <a:srgbClr val="E3A824"/>
              </a:solidFill>
            </a:endParaRPr>
          </a:p>
        </p:txBody>
      </p:sp>
      <p:sp>
        <p:nvSpPr>
          <p:cNvPr id="391" name="Google Shape;391;g2da4e7f48b7_0_774"/>
          <p:cNvSpPr txBox="1"/>
          <p:nvPr/>
        </p:nvSpPr>
        <p:spPr>
          <a:xfrm>
            <a:off x="629200" y="773975"/>
            <a:ext cx="10806300" cy="946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US" sz="1500">
                <a:solidFill>
                  <a:schemeClr val="dk1"/>
                </a:solidFill>
              </a:rPr>
              <a:t>Together we’re building an ecosystem of schools, businesses and community partners to provide scalable, quality work-based learning solutions that impact educational systems, talent pipeline needs, and unite and lift local economies by developing the next-generation workforce.</a:t>
            </a:r>
            <a:endParaRPr sz="1500">
              <a:solidFill>
                <a:schemeClr val="dk1"/>
              </a:solidFill>
            </a:endParaRPr>
          </a:p>
        </p:txBody>
      </p:sp>
      <p:pic>
        <p:nvPicPr>
          <p:cNvPr id="392" name="Google Shape;392;g2da4e7f48b7_0_774"/>
          <p:cNvPicPr preferRelativeResize="0"/>
          <p:nvPr/>
        </p:nvPicPr>
        <p:blipFill rotWithShape="1">
          <a:blip r:embed="rId6">
            <a:alphaModFix/>
          </a:blip>
          <a:srcRect b="-35299" l="0" r="-10217" t="0"/>
          <a:stretch/>
        </p:blipFill>
        <p:spPr>
          <a:xfrm>
            <a:off x="8661223" y="5788150"/>
            <a:ext cx="2163668" cy="588225"/>
          </a:xfrm>
          <a:prstGeom prst="rect">
            <a:avLst/>
          </a:prstGeom>
          <a:noFill/>
          <a:ln>
            <a:noFill/>
          </a:ln>
        </p:spPr>
      </p:pic>
      <p:pic>
        <p:nvPicPr>
          <p:cNvPr id="393" name="Google Shape;393;g2da4e7f48b7_0_774"/>
          <p:cNvPicPr preferRelativeResize="0"/>
          <p:nvPr/>
        </p:nvPicPr>
        <p:blipFill>
          <a:blip r:embed="rId7">
            <a:alphaModFix/>
          </a:blip>
          <a:stretch>
            <a:fillRect/>
          </a:stretch>
        </p:blipFill>
        <p:spPr>
          <a:xfrm>
            <a:off x="550725" y="4766225"/>
            <a:ext cx="2163674" cy="839221"/>
          </a:xfrm>
          <a:prstGeom prst="rect">
            <a:avLst/>
          </a:prstGeom>
          <a:noFill/>
          <a:ln>
            <a:noFill/>
          </a:ln>
        </p:spPr>
      </p:pic>
      <p:pic>
        <p:nvPicPr>
          <p:cNvPr id="394" name="Google Shape;394;g2da4e7f48b7_0_774"/>
          <p:cNvPicPr preferRelativeResize="0"/>
          <p:nvPr/>
        </p:nvPicPr>
        <p:blipFill>
          <a:blip r:embed="rId8">
            <a:alphaModFix/>
          </a:blip>
          <a:stretch>
            <a:fillRect/>
          </a:stretch>
        </p:blipFill>
        <p:spPr>
          <a:xfrm>
            <a:off x="1619800" y="5630477"/>
            <a:ext cx="940174" cy="941281"/>
          </a:xfrm>
          <a:prstGeom prst="rect">
            <a:avLst/>
          </a:prstGeom>
          <a:noFill/>
          <a:ln>
            <a:noFill/>
          </a:ln>
        </p:spPr>
      </p:pic>
      <p:pic>
        <p:nvPicPr>
          <p:cNvPr id="395" name="Google Shape;395;g2da4e7f48b7_0_774"/>
          <p:cNvPicPr preferRelativeResize="0"/>
          <p:nvPr/>
        </p:nvPicPr>
        <p:blipFill>
          <a:blip r:embed="rId9">
            <a:alphaModFix/>
          </a:blip>
          <a:stretch>
            <a:fillRect/>
          </a:stretch>
        </p:blipFill>
        <p:spPr>
          <a:xfrm>
            <a:off x="9016501" y="2772725"/>
            <a:ext cx="1479059" cy="588217"/>
          </a:xfrm>
          <a:prstGeom prst="rect">
            <a:avLst/>
          </a:prstGeom>
          <a:noFill/>
          <a:ln>
            <a:noFill/>
          </a:ln>
        </p:spPr>
      </p:pic>
      <p:pic>
        <p:nvPicPr>
          <p:cNvPr id="396" name="Google Shape;396;g2da4e7f48b7_0_774"/>
          <p:cNvPicPr preferRelativeResize="0"/>
          <p:nvPr/>
        </p:nvPicPr>
        <p:blipFill>
          <a:blip r:embed="rId10">
            <a:alphaModFix/>
          </a:blip>
          <a:stretch>
            <a:fillRect/>
          </a:stretch>
        </p:blipFill>
        <p:spPr>
          <a:xfrm>
            <a:off x="9326296" y="3336474"/>
            <a:ext cx="1286230" cy="640088"/>
          </a:xfrm>
          <a:prstGeom prst="rect">
            <a:avLst/>
          </a:prstGeom>
          <a:noFill/>
          <a:ln>
            <a:noFill/>
          </a:ln>
        </p:spPr>
      </p:pic>
      <p:pic>
        <p:nvPicPr>
          <p:cNvPr id="397" name="Google Shape;397;g2da4e7f48b7_0_774"/>
          <p:cNvPicPr preferRelativeResize="0"/>
          <p:nvPr/>
        </p:nvPicPr>
        <p:blipFill>
          <a:blip r:embed="rId11">
            <a:alphaModFix/>
          </a:blip>
          <a:stretch>
            <a:fillRect/>
          </a:stretch>
        </p:blipFill>
        <p:spPr>
          <a:xfrm>
            <a:off x="298625" y="5631025"/>
            <a:ext cx="940176" cy="940176"/>
          </a:xfrm>
          <a:prstGeom prst="rect">
            <a:avLst/>
          </a:prstGeom>
          <a:noFill/>
          <a:ln>
            <a:noFill/>
          </a:ln>
        </p:spPr>
      </p:pic>
      <p:sp>
        <p:nvSpPr>
          <p:cNvPr id="398" name="Google Shape;398;g2da4e7f48b7_0_774"/>
          <p:cNvSpPr txBox="1"/>
          <p:nvPr/>
        </p:nvSpPr>
        <p:spPr>
          <a:xfrm>
            <a:off x="298625" y="3483825"/>
            <a:ext cx="3000000" cy="588300"/>
          </a:xfrm>
          <a:prstGeom prst="rect">
            <a:avLst/>
          </a:prstGeom>
          <a:noFill/>
          <a:ln>
            <a:noFill/>
          </a:ln>
        </p:spPr>
        <p:txBody>
          <a:bodyPr anchorCtr="0" anchor="t" bIns="91425" lIns="91425" spcFirstLastPara="1" rIns="91425" wrap="square" tIns="91425">
            <a:normAutofit/>
          </a:bodyPr>
          <a:lstStyle/>
          <a:p>
            <a:pPr indent="0" lvl="0" marL="0" rtl="0" algn="l">
              <a:lnSpc>
                <a:spcPct val="80000"/>
              </a:lnSpc>
              <a:spcBef>
                <a:spcPts val="0"/>
              </a:spcBef>
              <a:spcAft>
                <a:spcPts val="0"/>
              </a:spcAft>
              <a:buNone/>
            </a:pPr>
            <a:r>
              <a:rPr b="1" lang="en-US" sz="3100">
                <a:solidFill>
                  <a:srgbClr val="1C355E"/>
                </a:solidFill>
              </a:rPr>
              <a:t>COMMUNITY</a:t>
            </a:r>
            <a:endParaRPr sz="2800"/>
          </a:p>
        </p:txBody>
      </p:sp>
      <p:sp>
        <p:nvSpPr>
          <p:cNvPr id="399" name="Google Shape;399;g2da4e7f48b7_0_774"/>
          <p:cNvSpPr txBox="1"/>
          <p:nvPr/>
        </p:nvSpPr>
        <p:spPr>
          <a:xfrm>
            <a:off x="6959100" y="1766725"/>
            <a:ext cx="3000000" cy="588300"/>
          </a:xfrm>
          <a:prstGeom prst="rect">
            <a:avLst/>
          </a:prstGeom>
          <a:noFill/>
          <a:ln>
            <a:noFill/>
          </a:ln>
        </p:spPr>
        <p:txBody>
          <a:bodyPr anchorCtr="0" anchor="t" bIns="91425" lIns="91425" spcFirstLastPara="1" rIns="91425" wrap="square" tIns="91425">
            <a:normAutofit/>
          </a:bodyPr>
          <a:lstStyle/>
          <a:p>
            <a:pPr indent="0" lvl="0" marL="0" rtl="0" algn="l">
              <a:lnSpc>
                <a:spcPct val="80000"/>
              </a:lnSpc>
              <a:spcBef>
                <a:spcPts val="0"/>
              </a:spcBef>
              <a:spcAft>
                <a:spcPts val="0"/>
              </a:spcAft>
              <a:buNone/>
            </a:pPr>
            <a:r>
              <a:rPr b="1" lang="en-US" sz="3100">
                <a:solidFill>
                  <a:srgbClr val="1C355E"/>
                </a:solidFill>
              </a:rPr>
              <a:t>EDUCATORS</a:t>
            </a:r>
            <a:endParaRPr sz="2800"/>
          </a:p>
        </p:txBody>
      </p:sp>
      <p:sp>
        <p:nvSpPr>
          <p:cNvPr id="400" name="Google Shape;400;g2da4e7f48b7_0_774"/>
          <p:cNvSpPr txBox="1"/>
          <p:nvPr/>
        </p:nvSpPr>
        <p:spPr>
          <a:xfrm>
            <a:off x="8415025" y="4588213"/>
            <a:ext cx="3000000" cy="588300"/>
          </a:xfrm>
          <a:prstGeom prst="rect">
            <a:avLst/>
          </a:prstGeom>
          <a:noFill/>
          <a:ln>
            <a:noFill/>
          </a:ln>
        </p:spPr>
        <p:txBody>
          <a:bodyPr anchorCtr="0" anchor="t" bIns="91425" lIns="91425" spcFirstLastPara="1" rIns="91425" wrap="square" tIns="91425">
            <a:normAutofit/>
          </a:bodyPr>
          <a:lstStyle/>
          <a:p>
            <a:pPr indent="0" lvl="0" marL="0" rtl="0" algn="l">
              <a:lnSpc>
                <a:spcPct val="80000"/>
              </a:lnSpc>
              <a:spcBef>
                <a:spcPts val="0"/>
              </a:spcBef>
              <a:spcAft>
                <a:spcPts val="0"/>
              </a:spcAft>
              <a:buNone/>
            </a:pPr>
            <a:r>
              <a:rPr b="1" lang="en-US" sz="3100">
                <a:solidFill>
                  <a:srgbClr val="1C355E"/>
                </a:solidFill>
              </a:rPr>
              <a:t>INDUSTRY</a:t>
            </a:r>
            <a:endParaRPr sz="2800"/>
          </a:p>
        </p:txBody>
      </p:sp>
      <p:pic>
        <p:nvPicPr>
          <p:cNvPr id="401" name="Google Shape;401;g2da4e7f48b7_0_774"/>
          <p:cNvPicPr preferRelativeResize="0"/>
          <p:nvPr/>
        </p:nvPicPr>
        <p:blipFill>
          <a:blip r:embed="rId12">
            <a:alphaModFix/>
          </a:blip>
          <a:stretch>
            <a:fillRect/>
          </a:stretch>
        </p:blipFill>
        <p:spPr>
          <a:xfrm>
            <a:off x="10712675" y="2658368"/>
            <a:ext cx="1149761" cy="9412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grpSp>
        <p:nvGrpSpPr>
          <p:cNvPr id="406" name="Google Shape;406;g2da4e7f48b7_0_881"/>
          <p:cNvGrpSpPr/>
          <p:nvPr/>
        </p:nvGrpSpPr>
        <p:grpSpPr>
          <a:xfrm>
            <a:off x="7998600" y="4432970"/>
            <a:ext cx="1909435" cy="1131601"/>
            <a:chOff x="7275900" y="3964788"/>
            <a:chExt cx="1538998" cy="1015800"/>
          </a:xfrm>
        </p:grpSpPr>
        <p:sp>
          <p:nvSpPr>
            <p:cNvPr id="407" name="Google Shape;407;g2da4e7f48b7_0_881"/>
            <p:cNvSpPr/>
            <p:nvPr/>
          </p:nvSpPr>
          <p:spPr>
            <a:xfrm rot="5400000">
              <a:off x="7536300" y="3704388"/>
              <a:ext cx="1015800" cy="1536600"/>
            </a:xfrm>
            <a:prstGeom prst="roundRect">
              <a:avLst>
                <a:gd fmla="val 16667" name="adj"/>
              </a:avLst>
            </a:prstGeom>
            <a:solidFill>
              <a:srgbClr val="EEEEEE">
                <a:alpha val="38840"/>
              </a:srgbClr>
            </a:solidFill>
            <a:ln cap="flat" cmpd="sng" w="38100">
              <a:solidFill>
                <a:srgbClr val="E95F1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2da4e7f48b7_0_881"/>
            <p:cNvSpPr txBox="1"/>
            <p:nvPr/>
          </p:nvSpPr>
          <p:spPr>
            <a:xfrm>
              <a:off x="7286998" y="4394075"/>
              <a:ext cx="1527900" cy="576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US" sz="1600">
                  <a:solidFill>
                    <a:srgbClr val="434343"/>
                  </a:solidFill>
                  <a:latin typeface="Fira Sans Extra Condensed Medium"/>
                  <a:ea typeface="Fira Sans Extra Condensed Medium"/>
                  <a:cs typeface="Fira Sans Extra Condensed Medium"/>
                  <a:sym typeface="Fira Sans Extra Condensed Medium"/>
                </a:rPr>
                <a:t>Direct Hire</a:t>
              </a:r>
              <a:endParaRPr sz="1600">
                <a:solidFill>
                  <a:srgbClr val="434343"/>
                </a:solidFill>
                <a:latin typeface="Fira Sans Extra Condensed Medium"/>
                <a:ea typeface="Fira Sans Extra Condensed Medium"/>
                <a:cs typeface="Fira Sans Extra Condensed Medium"/>
                <a:sym typeface="Fira Sans Extra Condensed Medium"/>
              </a:endParaRPr>
            </a:p>
          </p:txBody>
        </p:sp>
        <p:pic>
          <p:nvPicPr>
            <p:cNvPr id="409" name="Google Shape;409;g2da4e7f48b7_0_881"/>
            <p:cNvPicPr preferRelativeResize="0"/>
            <p:nvPr/>
          </p:nvPicPr>
          <p:blipFill>
            <a:blip r:embed="rId3">
              <a:alphaModFix/>
            </a:blip>
            <a:stretch>
              <a:fillRect/>
            </a:stretch>
          </p:blipFill>
          <p:spPr>
            <a:xfrm flipH="1">
              <a:off x="7353226" y="4005826"/>
              <a:ext cx="572500" cy="572500"/>
            </a:xfrm>
            <a:prstGeom prst="rect">
              <a:avLst/>
            </a:prstGeom>
            <a:noFill/>
            <a:ln>
              <a:noFill/>
            </a:ln>
          </p:spPr>
        </p:pic>
      </p:grpSp>
      <p:sp>
        <p:nvSpPr>
          <p:cNvPr id="410" name="Google Shape;410;g2da4e7f48b7_0_881"/>
          <p:cNvSpPr/>
          <p:nvPr/>
        </p:nvSpPr>
        <p:spPr>
          <a:xfrm>
            <a:off x="7327981" y="711821"/>
            <a:ext cx="3194400" cy="742500"/>
          </a:xfrm>
          <a:prstGeom prst="round2SameRect">
            <a:avLst>
              <a:gd fmla="val 16667" name="adj1"/>
              <a:gd fmla="val 0" name="adj2"/>
            </a:avLst>
          </a:prstGeom>
          <a:solidFill>
            <a:srgbClr val="AF32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2da4e7f48b7_0_881"/>
          <p:cNvSpPr txBox="1"/>
          <p:nvPr/>
        </p:nvSpPr>
        <p:spPr>
          <a:xfrm>
            <a:off x="8103970" y="832071"/>
            <a:ext cx="1688100" cy="47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rgbClr val="FFFFFF"/>
                </a:solidFill>
                <a:latin typeface="Fira Sans Extra Condensed Medium"/>
                <a:ea typeface="Fira Sans Extra Condensed Medium"/>
                <a:cs typeface="Fira Sans Extra Condensed Medium"/>
                <a:sym typeface="Fira Sans Extra Condensed Medium"/>
              </a:rPr>
              <a:t>POST GRADUATION</a:t>
            </a:r>
            <a:endParaRPr sz="1600">
              <a:solidFill>
                <a:srgbClr val="FFFFFF"/>
              </a:solidFill>
              <a:latin typeface="Fira Sans Extra Condensed Medium"/>
              <a:ea typeface="Fira Sans Extra Condensed Medium"/>
              <a:cs typeface="Fira Sans Extra Condensed Medium"/>
              <a:sym typeface="Fira Sans Extra Condensed Medium"/>
            </a:endParaRPr>
          </a:p>
        </p:txBody>
      </p:sp>
      <p:grpSp>
        <p:nvGrpSpPr>
          <p:cNvPr id="412" name="Google Shape;412;g2da4e7f48b7_0_881"/>
          <p:cNvGrpSpPr/>
          <p:nvPr/>
        </p:nvGrpSpPr>
        <p:grpSpPr>
          <a:xfrm>
            <a:off x="68825" y="1373449"/>
            <a:ext cx="2877200" cy="4792790"/>
            <a:chOff x="646749" y="1449579"/>
            <a:chExt cx="2407095" cy="4089411"/>
          </a:xfrm>
        </p:grpSpPr>
        <p:grpSp>
          <p:nvGrpSpPr>
            <p:cNvPr id="413" name="Google Shape;413;g2da4e7f48b7_0_881"/>
            <p:cNvGrpSpPr/>
            <p:nvPr/>
          </p:nvGrpSpPr>
          <p:grpSpPr>
            <a:xfrm>
              <a:off x="646749" y="1449579"/>
              <a:ext cx="2407095" cy="4089411"/>
              <a:chOff x="646749" y="1754379"/>
              <a:chExt cx="2407095" cy="4089411"/>
            </a:xfrm>
          </p:grpSpPr>
          <p:grpSp>
            <p:nvGrpSpPr>
              <p:cNvPr id="414" name="Google Shape;414;g2da4e7f48b7_0_881"/>
              <p:cNvGrpSpPr/>
              <p:nvPr/>
            </p:nvGrpSpPr>
            <p:grpSpPr>
              <a:xfrm>
                <a:off x="788890" y="1754379"/>
                <a:ext cx="2264953" cy="4078359"/>
                <a:chOff x="1178187" y="1392018"/>
                <a:chExt cx="1546782" cy="3058846"/>
              </a:xfrm>
            </p:grpSpPr>
            <p:sp>
              <p:nvSpPr>
                <p:cNvPr id="415" name="Google Shape;415;g2da4e7f48b7_0_881"/>
                <p:cNvSpPr/>
                <p:nvPr/>
              </p:nvSpPr>
              <p:spPr>
                <a:xfrm>
                  <a:off x="1280416" y="1494247"/>
                  <a:ext cx="1229466" cy="2854373"/>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6" name="Google Shape;416;g2da4e7f48b7_0_881"/>
                <p:cNvGrpSpPr/>
                <p:nvPr/>
              </p:nvGrpSpPr>
              <p:grpSpPr>
                <a:xfrm>
                  <a:off x="1178187" y="1392018"/>
                  <a:ext cx="1478878" cy="3058846"/>
                  <a:chOff x="1178187" y="1392018"/>
                  <a:chExt cx="1478878" cy="3058846"/>
                </a:xfrm>
              </p:grpSpPr>
              <p:sp>
                <p:nvSpPr>
                  <p:cNvPr id="417" name="Google Shape;417;g2da4e7f48b7_0_881"/>
                  <p:cNvSpPr/>
                  <p:nvPr/>
                </p:nvSpPr>
                <p:spPr>
                  <a:xfrm>
                    <a:off x="11781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E95F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2da4e7f48b7_0_881"/>
                  <p:cNvSpPr/>
                  <p:nvPr/>
                </p:nvSpPr>
                <p:spPr>
                  <a:xfrm>
                    <a:off x="25477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E95F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 name="Google Shape;419;g2da4e7f48b7_0_881"/>
                <p:cNvGrpSpPr/>
                <p:nvPr/>
              </p:nvGrpSpPr>
              <p:grpSpPr>
                <a:xfrm>
                  <a:off x="1364740" y="1565250"/>
                  <a:ext cx="1360229" cy="1166551"/>
                  <a:chOff x="1364740" y="1565250"/>
                  <a:chExt cx="1360229" cy="1166551"/>
                </a:xfrm>
              </p:grpSpPr>
              <p:sp>
                <p:nvSpPr>
                  <p:cNvPr id="420" name="Google Shape;420;g2da4e7f48b7_0_881"/>
                  <p:cNvSpPr/>
                  <p:nvPr/>
                </p:nvSpPr>
                <p:spPr>
                  <a:xfrm>
                    <a:off x="1364740" y="1565250"/>
                    <a:ext cx="1292426" cy="1049334"/>
                  </a:xfrm>
                  <a:custGeom>
                    <a:rect b="b" l="l" r="r" t="t"/>
                    <a:pathLst>
                      <a:path extrusionOk="0" h="72656" w="92647">
                        <a:moveTo>
                          <a:pt x="36329" y="0"/>
                        </a:moveTo>
                        <a:cubicBezTo>
                          <a:pt x="16297" y="0"/>
                          <a:pt x="0" y="16296"/>
                          <a:pt x="0" y="36328"/>
                        </a:cubicBezTo>
                        <a:cubicBezTo>
                          <a:pt x="0" y="56360"/>
                          <a:pt x="16299" y="72656"/>
                          <a:pt x="36329" y="72656"/>
                        </a:cubicBezTo>
                        <a:lnTo>
                          <a:pt x="91812" y="72656"/>
                        </a:lnTo>
                        <a:cubicBezTo>
                          <a:pt x="92273" y="72656"/>
                          <a:pt x="92647" y="72282"/>
                          <a:pt x="92647" y="71820"/>
                        </a:cubicBezTo>
                        <a:cubicBezTo>
                          <a:pt x="92647" y="71359"/>
                          <a:pt x="92273" y="70985"/>
                          <a:pt x="91812" y="70985"/>
                        </a:cubicBezTo>
                        <a:lnTo>
                          <a:pt x="36329" y="70985"/>
                        </a:lnTo>
                        <a:cubicBezTo>
                          <a:pt x="17219" y="70985"/>
                          <a:pt x="1672" y="55438"/>
                          <a:pt x="1672" y="36328"/>
                        </a:cubicBezTo>
                        <a:cubicBezTo>
                          <a:pt x="1672" y="17217"/>
                          <a:pt x="17219" y="1672"/>
                          <a:pt x="36328" y="1672"/>
                        </a:cubicBezTo>
                        <a:cubicBezTo>
                          <a:pt x="55439" y="1672"/>
                          <a:pt x="70985" y="17217"/>
                          <a:pt x="70985" y="36328"/>
                        </a:cubicBezTo>
                        <a:cubicBezTo>
                          <a:pt x="70985" y="36788"/>
                          <a:pt x="71360" y="37163"/>
                          <a:pt x="71820" y="37163"/>
                        </a:cubicBezTo>
                        <a:cubicBezTo>
                          <a:pt x="72283" y="37163"/>
                          <a:pt x="72657" y="36788"/>
                          <a:pt x="72657" y="36328"/>
                        </a:cubicBezTo>
                        <a:cubicBezTo>
                          <a:pt x="72657" y="16297"/>
                          <a:pt x="56360" y="0"/>
                          <a:pt x="36329" y="0"/>
                        </a:cubicBezTo>
                        <a:close/>
                      </a:path>
                    </a:pathLst>
                  </a:custGeom>
                  <a:solidFill>
                    <a:srgbClr val="E95F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2da4e7f48b7_0_881"/>
                  <p:cNvSpPr/>
                  <p:nvPr/>
                </p:nvSpPr>
                <p:spPr>
                  <a:xfrm>
                    <a:off x="2596168" y="2503414"/>
                    <a:ext cx="128801" cy="228388"/>
                  </a:xfrm>
                  <a:custGeom>
                    <a:rect b="b" l="l" r="r" t="t"/>
                    <a:pathLst>
                      <a:path extrusionOk="0" h="15643" w="8822">
                        <a:moveTo>
                          <a:pt x="919" y="1"/>
                        </a:moveTo>
                        <a:cubicBezTo>
                          <a:pt x="705" y="1"/>
                          <a:pt x="491" y="82"/>
                          <a:pt x="328" y="246"/>
                        </a:cubicBezTo>
                        <a:cubicBezTo>
                          <a:pt x="1" y="572"/>
                          <a:pt x="1" y="1101"/>
                          <a:pt x="328" y="1427"/>
                        </a:cubicBezTo>
                        <a:lnTo>
                          <a:pt x="6723" y="7822"/>
                        </a:lnTo>
                        <a:lnTo>
                          <a:pt x="328" y="14217"/>
                        </a:lnTo>
                        <a:cubicBezTo>
                          <a:pt x="89" y="14456"/>
                          <a:pt x="17" y="14816"/>
                          <a:pt x="146" y="15128"/>
                        </a:cubicBezTo>
                        <a:cubicBezTo>
                          <a:pt x="276" y="15440"/>
                          <a:pt x="581" y="15643"/>
                          <a:pt x="919" y="15643"/>
                        </a:cubicBezTo>
                        <a:cubicBezTo>
                          <a:pt x="1140" y="15643"/>
                          <a:pt x="1353" y="15555"/>
                          <a:pt x="1510" y="15398"/>
                        </a:cubicBezTo>
                        <a:lnTo>
                          <a:pt x="8495" y="8413"/>
                        </a:lnTo>
                        <a:cubicBezTo>
                          <a:pt x="8821" y="8087"/>
                          <a:pt x="8821" y="7557"/>
                          <a:pt x="8495" y="7232"/>
                        </a:cubicBezTo>
                        <a:lnTo>
                          <a:pt x="1510" y="246"/>
                        </a:lnTo>
                        <a:cubicBezTo>
                          <a:pt x="1347" y="82"/>
                          <a:pt x="1133" y="1"/>
                          <a:pt x="919" y="1"/>
                        </a:cubicBezTo>
                        <a:close/>
                      </a:path>
                    </a:pathLst>
                  </a:custGeom>
                  <a:solidFill>
                    <a:srgbClr val="E95F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2" name="Google Shape;422;g2da4e7f48b7_0_881"/>
                <p:cNvSpPr txBox="1"/>
                <p:nvPr/>
              </p:nvSpPr>
              <p:spPr>
                <a:xfrm>
                  <a:off x="1218788" y="2711879"/>
                  <a:ext cx="1352700" cy="40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rgbClr val="434343"/>
                      </a:solidFill>
                      <a:latin typeface="Fira Sans Extra Condensed Medium"/>
                      <a:ea typeface="Fira Sans Extra Condensed Medium"/>
                      <a:cs typeface="Fira Sans Extra Condensed Medium"/>
                      <a:sym typeface="Fira Sans Extra Condensed Medium"/>
                    </a:rPr>
                    <a:t>Career Exploration</a:t>
                  </a:r>
                  <a:endParaRPr sz="1600">
                    <a:solidFill>
                      <a:srgbClr val="434343"/>
                    </a:solidFill>
                    <a:latin typeface="Fira Sans Extra Condensed Medium"/>
                    <a:ea typeface="Fira Sans Extra Condensed Medium"/>
                    <a:cs typeface="Fira Sans Extra Condensed Medium"/>
                    <a:sym typeface="Fira Sans Extra Condensed Medium"/>
                  </a:endParaRPr>
                </a:p>
              </p:txBody>
            </p:sp>
            <p:sp>
              <p:nvSpPr>
                <p:cNvPr id="423" name="Google Shape;423;g2da4e7f48b7_0_881"/>
                <p:cNvSpPr txBox="1"/>
                <p:nvPr/>
              </p:nvSpPr>
              <p:spPr>
                <a:xfrm>
                  <a:off x="1195270" y="3213267"/>
                  <a:ext cx="1352700" cy="79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US" sz="1100">
                      <a:solidFill>
                        <a:srgbClr val="434343"/>
                      </a:solidFill>
                      <a:latin typeface="Roboto"/>
                      <a:ea typeface="Roboto"/>
                      <a:cs typeface="Roboto"/>
                      <a:sym typeface="Roboto"/>
                    </a:rPr>
                    <a:t>Explore Careers</a:t>
                  </a:r>
                  <a:endParaRPr sz="1100">
                    <a:solidFill>
                      <a:srgbClr val="434343"/>
                    </a:solidFill>
                    <a:latin typeface="Roboto"/>
                    <a:ea typeface="Roboto"/>
                    <a:cs typeface="Roboto"/>
                    <a:sym typeface="Roboto"/>
                  </a:endParaRPr>
                </a:p>
                <a:p>
                  <a:pPr indent="0" lvl="0" marL="0" rtl="0" algn="ctr">
                    <a:lnSpc>
                      <a:spcPct val="100000"/>
                    </a:lnSpc>
                    <a:spcBef>
                      <a:spcPts val="0"/>
                    </a:spcBef>
                    <a:spcAft>
                      <a:spcPts val="0"/>
                    </a:spcAft>
                    <a:buNone/>
                  </a:pPr>
                  <a:r>
                    <a:rPr lang="en-US" sz="1100">
                      <a:solidFill>
                        <a:srgbClr val="434343"/>
                      </a:solidFill>
                      <a:latin typeface="Roboto"/>
                      <a:ea typeface="Roboto"/>
                      <a:cs typeface="Roboto"/>
                      <a:sym typeface="Roboto"/>
                    </a:rPr>
                    <a:t>Develop basic skills</a:t>
                  </a:r>
                  <a:endParaRPr sz="1100">
                    <a:solidFill>
                      <a:srgbClr val="434343"/>
                    </a:solidFill>
                    <a:latin typeface="Roboto"/>
                    <a:ea typeface="Roboto"/>
                    <a:cs typeface="Roboto"/>
                    <a:sym typeface="Roboto"/>
                  </a:endParaRPr>
                </a:p>
              </p:txBody>
            </p:sp>
          </p:grpSp>
          <p:sp>
            <p:nvSpPr>
              <p:cNvPr id="424" name="Google Shape;424;g2da4e7f48b7_0_881"/>
              <p:cNvSpPr/>
              <p:nvPr/>
            </p:nvSpPr>
            <p:spPr>
              <a:xfrm>
                <a:off x="646749" y="5259991"/>
                <a:ext cx="2300100" cy="583800"/>
              </a:xfrm>
              <a:prstGeom prst="round2SameRect">
                <a:avLst>
                  <a:gd fmla="val 16667" name="adj1"/>
                  <a:gd fmla="val 0" name="adj2"/>
                </a:avLst>
              </a:prstGeom>
              <a:solidFill>
                <a:srgbClr val="E95F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da4e7f48b7_0_881"/>
              <p:cNvSpPr txBox="1"/>
              <p:nvPr/>
            </p:nvSpPr>
            <p:spPr>
              <a:xfrm>
                <a:off x="1003000" y="5327925"/>
                <a:ext cx="1599300" cy="46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rgbClr val="FFFFFF"/>
                    </a:solidFill>
                    <a:latin typeface="Fira Sans Extra Condensed Medium"/>
                    <a:ea typeface="Fira Sans Extra Condensed Medium"/>
                    <a:cs typeface="Fira Sans Extra Condensed Medium"/>
                    <a:sym typeface="Fira Sans Extra Condensed Medium"/>
                  </a:rPr>
                  <a:t>PHASE 1</a:t>
                </a:r>
                <a:endParaRPr sz="16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426" name="Google Shape;426;g2da4e7f48b7_0_881"/>
            <p:cNvGrpSpPr/>
            <p:nvPr/>
          </p:nvGrpSpPr>
          <p:grpSpPr>
            <a:xfrm>
              <a:off x="1504485" y="2042280"/>
              <a:ext cx="572489" cy="713088"/>
              <a:chOff x="3408500" y="1719513"/>
              <a:chExt cx="311525" cy="322825"/>
            </a:xfrm>
          </p:grpSpPr>
          <p:sp>
            <p:nvSpPr>
              <p:cNvPr id="427" name="Google Shape;427;g2da4e7f48b7_0_881"/>
              <p:cNvSpPr/>
              <p:nvPr/>
            </p:nvSpPr>
            <p:spPr>
              <a:xfrm>
                <a:off x="3408500" y="1836563"/>
                <a:ext cx="85700" cy="205775"/>
              </a:xfrm>
              <a:custGeom>
                <a:rect b="b" l="l" r="r" t="t"/>
                <a:pathLst>
                  <a:path extrusionOk="0" h="8231" w="3428">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solidFill>
                <a:srgbClr val="E95F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solidFill>
                    <a:srgbClr val="435D74"/>
                  </a:solidFill>
                </a:endParaRPr>
              </a:p>
            </p:txBody>
          </p:sp>
          <p:sp>
            <p:nvSpPr>
              <p:cNvPr id="428" name="Google Shape;428;g2da4e7f48b7_0_881"/>
              <p:cNvSpPr/>
              <p:nvPr/>
            </p:nvSpPr>
            <p:spPr>
              <a:xfrm>
                <a:off x="3522400" y="1778088"/>
                <a:ext cx="84725" cy="264250"/>
              </a:xfrm>
              <a:custGeom>
                <a:rect b="b" l="l" r="r" t="t"/>
                <a:pathLst>
                  <a:path extrusionOk="0" h="10570" w="3389">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solidFill>
                <a:srgbClr val="E95F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solidFill>
                    <a:srgbClr val="435D74"/>
                  </a:solidFill>
                </a:endParaRPr>
              </a:p>
            </p:txBody>
          </p:sp>
          <p:sp>
            <p:nvSpPr>
              <p:cNvPr id="429" name="Google Shape;429;g2da4e7f48b7_0_881"/>
              <p:cNvSpPr/>
              <p:nvPr/>
            </p:nvSpPr>
            <p:spPr>
              <a:xfrm>
                <a:off x="3635325" y="1719513"/>
                <a:ext cx="84700" cy="322825"/>
              </a:xfrm>
              <a:custGeom>
                <a:rect b="b" l="l" r="r" t="t"/>
                <a:pathLst>
                  <a:path extrusionOk="0" h="12913" w="3388">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solidFill>
                <a:srgbClr val="E95F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solidFill>
                    <a:srgbClr val="435D74"/>
                  </a:solidFill>
                </a:endParaRPr>
              </a:p>
            </p:txBody>
          </p:sp>
        </p:grpSp>
      </p:grpSp>
      <p:grpSp>
        <p:nvGrpSpPr>
          <p:cNvPr id="430" name="Google Shape;430;g2da4e7f48b7_0_881"/>
          <p:cNvGrpSpPr/>
          <p:nvPr/>
        </p:nvGrpSpPr>
        <p:grpSpPr>
          <a:xfrm>
            <a:off x="3036310" y="1373498"/>
            <a:ext cx="2824765" cy="4701817"/>
            <a:chOff x="3192318" y="1144692"/>
            <a:chExt cx="2306307" cy="4043183"/>
          </a:xfrm>
        </p:grpSpPr>
        <p:grpSp>
          <p:nvGrpSpPr>
            <p:cNvPr id="431" name="Google Shape;431;g2da4e7f48b7_0_881"/>
            <p:cNvGrpSpPr/>
            <p:nvPr/>
          </p:nvGrpSpPr>
          <p:grpSpPr>
            <a:xfrm>
              <a:off x="3192318" y="1144692"/>
              <a:ext cx="2306307" cy="4043183"/>
              <a:chOff x="2925137" y="1392018"/>
              <a:chExt cx="1595508" cy="3058846"/>
            </a:xfrm>
          </p:grpSpPr>
          <p:sp>
            <p:nvSpPr>
              <p:cNvPr id="432" name="Google Shape;432;g2da4e7f48b7_0_881"/>
              <p:cNvSpPr/>
              <p:nvPr/>
            </p:nvSpPr>
            <p:spPr>
              <a:xfrm>
                <a:off x="3027366" y="1494247"/>
                <a:ext cx="1229466" cy="2854373"/>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3" name="Google Shape;433;g2da4e7f48b7_0_881"/>
              <p:cNvGrpSpPr/>
              <p:nvPr/>
            </p:nvGrpSpPr>
            <p:grpSpPr>
              <a:xfrm>
                <a:off x="2925137" y="1392018"/>
                <a:ext cx="1478878" cy="3058846"/>
                <a:chOff x="2925137" y="1392018"/>
                <a:chExt cx="1478878" cy="3058846"/>
              </a:xfrm>
            </p:grpSpPr>
            <p:sp>
              <p:nvSpPr>
                <p:cNvPr id="434" name="Google Shape;434;g2da4e7f48b7_0_881"/>
                <p:cNvSpPr/>
                <p:nvPr/>
              </p:nvSpPr>
              <p:spPr>
                <a:xfrm>
                  <a:off x="292513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8E1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2da4e7f48b7_0_881"/>
                <p:cNvSpPr/>
                <p:nvPr/>
              </p:nvSpPr>
              <p:spPr>
                <a:xfrm>
                  <a:off x="429474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8E1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 name="Google Shape;436;g2da4e7f48b7_0_881"/>
              <p:cNvGrpSpPr/>
              <p:nvPr/>
            </p:nvGrpSpPr>
            <p:grpSpPr>
              <a:xfrm>
                <a:off x="3111690" y="1565249"/>
                <a:ext cx="1408955" cy="1244490"/>
                <a:chOff x="3111690" y="1565249"/>
                <a:chExt cx="1408955" cy="1244490"/>
              </a:xfrm>
            </p:grpSpPr>
            <p:sp>
              <p:nvSpPr>
                <p:cNvPr id="437" name="Google Shape;437;g2da4e7f48b7_0_881"/>
                <p:cNvSpPr/>
                <p:nvPr/>
              </p:nvSpPr>
              <p:spPr>
                <a:xfrm>
                  <a:off x="3111690" y="1565249"/>
                  <a:ext cx="1352646" cy="1131072"/>
                </a:xfrm>
                <a:custGeom>
                  <a:rect b="b" l="l" r="r" t="t"/>
                  <a:pathLst>
                    <a:path extrusionOk="0" h="72656" w="92647">
                      <a:moveTo>
                        <a:pt x="36329" y="0"/>
                      </a:moveTo>
                      <a:cubicBezTo>
                        <a:pt x="16297" y="0"/>
                        <a:pt x="0" y="16296"/>
                        <a:pt x="0" y="36328"/>
                      </a:cubicBezTo>
                      <a:cubicBezTo>
                        <a:pt x="0" y="56360"/>
                        <a:pt x="16299" y="72656"/>
                        <a:pt x="36329" y="72656"/>
                      </a:cubicBezTo>
                      <a:lnTo>
                        <a:pt x="91812" y="72656"/>
                      </a:lnTo>
                      <a:cubicBezTo>
                        <a:pt x="92273" y="72656"/>
                        <a:pt x="92647" y="72282"/>
                        <a:pt x="92647" y="71820"/>
                      </a:cubicBezTo>
                      <a:cubicBezTo>
                        <a:pt x="92647" y="71359"/>
                        <a:pt x="92273" y="70985"/>
                        <a:pt x="91812" y="70985"/>
                      </a:cubicBezTo>
                      <a:lnTo>
                        <a:pt x="36329" y="70985"/>
                      </a:lnTo>
                      <a:cubicBezTo>
                        <a:pt x="17219" y="70985"/>
                        <a:pt x="1672" y="55438"/>
                        <a:pt x="1672" y="36328"/>
                      </a:cubicBezTo>
                      <a:cubicBezTo>
                        <a:pt x="1672" y="17217"/>
                        <a:pt x="17219" y="1672"/>
                        <a:pt x="36328" y="1672"/>
                      </a:cubicBezTo>
                      <a:cubicBezTo>
                        <a:pt x="55439" y="1672"/>
                        <a:pt x="70985" y="17217"/>
                        <a:pt x="70985" y="36328"/>
                      </a:cubicBezTo>
                      <a:cubicBezTo>
                        <a:pt x="70985" y="36788"/>
                        <a:pt x="71360" y="37163"/>
                        <a:pt x="71820" y="37163"/>
                      </a:cubicBezTo>
                      <a:cubicBezTo>
                        <a:pt x="72283" y="37163"/>
                        <a:pt x="72657" y="36788"/>
                        <a:pt x="72657" y="36328"/>
                      </a:cubicBezTo>
                      <a:cubicBezTo>
                        <a:pt x="72657" y="16297"/>
                        <a:pt x="56360" y="0"/>
                        <a:pt x="36329" y="0"/>
                      </a:cubicBezTo>
                      <a:close/>
                    </a:path>
                  </a:pathLst>
                </a:custGeom>
                <a:solidFill>
                  <a:srgbClr val="8E1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2da4e7f48b7_0_881"/>
                <p:cNvSpPr/>
                <p:nvPr/>
              </p:nvSpPr>
              <p:spPr>
                <a:xfrm>
                  <a:off x="4391844" y="2581352"/>
                  <a:ext cx="128801" cy="228388"/>
                </a:xfrm>
                <a:custGeom>
                  <a:rect b="b" l="l" r="r" t="t"/>
                  <a:pathLst>
                    <a:path extrusionOk="0" h="15643" w="8822">
                      <a:moveTo>
                        <a:pt x="919" y="1"/>
                      </a:moveTo>
                      <a:cubicBezTo>
                        <a:pt x="705" y="1"/>
                        <a:pt x="491" y="82"/>
                        <a:pt x="328" y="246"/>
                      </a:cubicBezTo>
                      <a:cubicBezTo>
                        <a:pt x="1" y="572"/>
                        <a:pt x="1" y="1101"/>
                        <a:pt x="328" y="1427"/>
                      </a:cubicBezTo>
                      <a:lnTo>
                        <a:pt x="6723" y="7822"/>
                      </a:lnTo>
                      <a:lnTo>
                        <a:pt x="328" y="14217"/>
                      </a:lnTo>
                      <a:cubicBezTo>
                        <a:pt x="89" y="14456"/>
                        <a:pt x="17" y="14816"/>
                        <a:pt x="146" y="15128"/>
                      </a:cubicBezTo>
                      <a:cubicBezTo>
                        <a:pt x="276" y="15440"/>
                        <a:pt x="581" y="15643"/>
                        <a:pt x="919" y="15643"/>
                      </a:cubicBezTo>
                      <a:cubicBezTo>
                        <a:pt x="1140" y="15643"/>
                        <a:pt x="1353" y="15555"/>
                        <a:pt x="1510" y="15398"/>
                      </a:cubicBezTo>
                      <a:lnTo>
                        <a:pt x="8495" y="8413"/>
                      </a:lnTo>
                      <a:cubicBezTo>
                        <a:pt x="8821" y="8087"/>
                        <a:pt x="8821" y="7557"/>
                        <a:pt x="8495" y="7232"/>
                      </a:cubicBezTo>
                      <a:lnTo>
                        <a:pt x="1510" y="246"/>
                      </a:lnTo>
                      <a:cubicBezTo>
                        <a:pt x="1347" y="82"/>
                        <a:pt x="1133" y="1"/>
                        <a:pt x="919" y="1"/>
                      </a:cubicBezTo>
                      <a:close/>
                    </a:path>
                  </a:pathLst>
                </a:custGeom>
                <a:solidFill>
                  <a:srgbClr val="8E1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 name="Google Shape;439;g2da4e7f48b7_0_881"/>
              <p:cNvSpPr txBox="1"/>
              <p:nvPr/>
            </p:nvSpPr>
            <p:spPr>
              <a:xfrm>
                <a:off x="2992100" y="2774575"/>
                <a:ext cx="1302900" cy="43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rgbClr val="434343"/>
                    </a:solidFill>
                    <a:latin typeface="Fira Sans Extra Condensed Medium"/>
                    <a:ea typeface="Fira Sans Extra Condensed Medium"/>
                    <a:cs typeface="Fira Sans Extra Condensed Medium"/>
                    <a:sym typeface="Fira Sans Extra Condensed Medium"/>
                  </a:rPr>
                  <a:t>Career Pathway Training</a:t>
                </a:r>
                <a:endParaRPr sz="1600">
                  <a:solidFill>
                    <a:srgbClr val="434343"/>
                  </a:solidFill>
                  <a:latin typeface="Fira Sans Extra Condensed Medium"/>
                  <a:ea typeface="Fira Sans Extra Condensed Medium"/>
                  <a:cs typeface="Fira Sans Extra Condensed Medium"/>
                  <a:sym typeface="Fira Sans Extra Condensed Medium"/>
                </a:endParaRPr>
              </a:p>
            </p:txBody>
          </p:sp>
          <p:sp>
            <p:nvSpPr>
              <p:cNvPr id="440" name="Google Shape;440;g2da4e7f48b7_0_881"/>
              <p:cNvSpPr txBox="1"/>
              <p:nvPr/>
            </p:nvSpPr>
            <p:spPr>
              <a:xfrm>
                <a:off x="2999930" y="3140784"/>
                <a:ext cx="1302900" cy="962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US" sz="1100">
                    <a:solidFill>
                      <a:srgbClr val="434343"/>
                    </a:solidFill>
                    <a:latin typeface="Roboto"/>
                    <a:ea typeface="Roboto"/>
                    <a:cs typeface="Roboto"/>
                    <a:sym typeface="Roboto"/>
                  </a:rPr>
                  <a:t>Direct training on a Career area of interest</a:t>
                </a:r>
                <a:endParaRPr sz="1100">
                  <a:solidFill>
                    <a:srgbClr val="434343"/>
                  </a:solidFill>
                  <a:latin typeface="Roboto"/>
                  <a:ea typeface="Roboto"/>
                  <a:cs typeface="Roboto"/>
                  <a:sym typeface="Roboto"/>
                </a:endParaRPr>
              </a:p>
              <a:p>
                <a:pPr indent="0" lvl="0" marL="0" rtl="0" algn="ctr">
                  <a:spcBef>
                    <a:spcPts val="0"/>
                  </a:spcBef>
                  <a:spcAft>
                    <a:spcPts val="0"/>
                  </a:spcAft>
                  <a:buNone/>
                </a:pPr>
                <a:r>
                  <a:t/>
                </a:r>
                <a:endParaRPr sz="1100">
                  <a:solidFill>
                    <a:srgbClr val="434343"/>
                  </a:solidFill>
                  <a:latin typeface="Roboto"/>
                  <a:ea typeface="Roboto"/>
                  <a:cs typeface="Roboto"/>
                  <a:sym typeface="Roboto"/>
                </a:endParaRPr>
              </a:p>
              <a:p>
                <a:pPr indent="0" lvl="0" marL="0" rtl="0" algn="ctr">
                  <a:spcBef>
                    <a:spcPts val="0"/>
                  </a:spcBef>
                  <a:spcAft>
                    <a:spcPts val="0"/>
                  </a:spcAft>
                  <a:buNone/>
                </a:pPr>
                <a:r>
                  <a:rPr lang="en-US" sz="1100">
                    <a:solidFill>
                      <a:srgbClr val="434343"/>
                    </a:solidFill>
                    <a:latin typeface="Roboto"/>
                    <a:ea typeface="Roboto"/>
                    <a:cs typeface="Roboto"/>
                    <a:sym typeface="Roboto"/>
                  </a:rPr>
                  <a:t>Align to post secondary opportunity</a:t>
                </a:r>
                <a:endParaRPr sz="1100">
                  <a:solidFill>
                    <a:srgbClr val="434343"/>
                  </a:solidFill>
                  <a:latin typeface="Roboto"/>
                  <a:ea typeface="Roboto"/>
                  <a:cs typeface="Roboto"/>
                  <a:sym typeface="Roboto"/>
                </a:endParaRPr>
              </a:p>
            </p:txBody>
          </p:sp>
        </p:grpSp>
        <p:grpSp>
          <p:nvGrpSpPr>
            <p:cNvPr id="441" name="Google Shape;441;g2da4e7f48b7_0_881"/>
            <p:cNvGrpSpPr/>
            <p:nvPr/>
          </p:nvGrpSpPr>
          <p:grpSpPr>
            <a:xfrm>
              <a:off x="3880544" y="1788695"/>
              <a:ext cx="705891" cy="638888"/>
              <a:chOff x="7413025" y="1835635"/>
              <a:chExt cx="367288" cy="363749"/>
            </a:xfrm>
          </p:grpSpPr>
          <p:sp>
            <p:nvSpPr>
              <p:cNvPr id="442" name="Google Shape;442;g2da4e7f48b7_0_881"/>
              <p:cNvSpPr/>
              <p:nvPr/>
            </p:nvSpPr>
            <p:spPr>
              <a:xfrm>
                <a:off x="7478377" y="1899590"/>
                <a:ext cx="234434" cy="234434"/>
              </a:xfrm>
              <a:custGeom>
                <a:rect b="b" l="l" r="r" t="t"/>
                <a:pathLst>
                  <a:path extrusionOk="0" h="12422" w="12422">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8E1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solidFill>
                    <a:srgbClr val="435D74"/>
                  </a:solidFill>
                </a:endParaRPr>
              </a:p>
            </p:txBody>
          </p:sp>
          <p:sp>
            <p:nvSpPr>
              <p:cNvPr id="443" name="Google Shape;443;g2da4e7f48b7_0_881"/>
              <p:cNvSpPr/>
              <p:nvPr/>
            </p:nvSpPr>
            <p:spPr>
              <a:xfrm>
                <a:off x="7515081" y="1942221"/>
                <a:ext cx="155113" cy="149187"/>
              </a:xfrm>
              <a:custGeom>
                <a:rect b="b" l="l" r="r" t="t"/>
                <a:pathLst>
                  <a:path extrusionOk="0" h="7905" w="8219">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8E1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solidFill>
                    <a:srgbClr val="435D74"/>
                  </a:solidFill>
                </a:endParaRPr>
              </a:p>
            </p:txBody>
          </p:sp>
          <p:sp>
            <p:nvSpPr>
              <p:cNvPr id="444" name="Google Shape;444;g2da4e7f48b7_0_881"/>
              <p:cNvSpPr/>
              <p:nvPr/>
            </p:nvSpPr>
            <p:spPr>
              <a:xfrm>
                <a:off x="7413025" y="1835654"/>
                <a:ext cx="363730" cy="363730"/>
              </a:xfrm>
              <a:custGeom>
                <a:rect b="b" l="l" r="r" t="t"/>
                <a:pathLst>
                  <a:path extrusionOk="0" h="19273" w="19273">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8E1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solidFill>
                    <a:srgbClr val="435D74"/>
                  </a:solidFill>
                </a:endParaRPr>
              </a:p>
            </p:txBody>
          </p:sp>
          <p:sp>
            <p:nvSpPr>
              <p:cNvPr id="445" name="Google Shape;445;g2da4e7f48b7_0_881"/>
              <p:cNvSpPr/>
              <p:nvPr/>
            </p:nvSpPr>
            <p:spPr>
              <a:xfrm>
                <a:off x="7561052" y="1835635"/>
                <a:ext cx="219261" cy="213146"/>
              </a:xfrm>
              <a:custGeom>
                <a:rect b="b" l="l" r="r" t="t"/>
                <a:pathLst>
                  <a:path extrusionOk="0" h="11294" w="11618">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8E1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solidFill>
                    <a:srgbClr val="435D74"/>
                  </a:solidFill>
                </a:endParaRPr>
              </a:p>
            </p:txBody>
          </p:sp>
        </p:grpSp>
      </p:grpSp>
      <p:sp>
        <p:nvSpPr>
          <p:cNvPr id="446" name="Google Shape;446;g2da4e7f48b7_0_881"/>
          <p:cNvSpPr/>
          <p:nvPr/>
        </p:nvSpPr>
        <p:spPr>
          <a:xfrm>
            <a:off x="2979875" y="5436075"/>
            <a:ext cx="2655300" cy="742500"/>
          </a:xfrm>
          <a:prstGeom prst="round2SameRect">
            <a:avLst>
              <a:gd fmla="val 16667" name="adj1"/>
              <a:gd fmla="val 0" name="adj2"/>
            </a:avLst>
          </a:prstGeom>
          <a:solidFill>
            <a:srgbClr val="8E1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2da4e7f48b7_0_881"/>
          <p:cNvSpPr txBox="1"/>
          <p:nvPr/>
        </p:nvSpPr>
        <p:spPr>
          <a:xfrm>
            <a:off x="3152334" y="5404122"/>
            <a:ext cx="2122500" cy="74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rgbClr val="FFFFFF"/>
                </a:solidFill>
                <a:latin typeface="Fira Sans Extra Condensed Medium"/>
                <a:ea typeface="Fira Sans Extra Condensed Medium"/>
                <a:cs typeface="Fira Sans Extra Condensed Medium"/>
                <a:sym typeface="Fira Sans Extra Condensed Medium"/>
              </a:rPr>
              <a:t>PHASE 2</a:t>
            </a:r>
            <a:endParaRPr sz="1600">
              <a:solidFill>
                <a:srgbClr val="FFFFFF"/>
              </a:solidFill>
              <a:latin typeface="Fira Sans Extra Condensed Medium"/>
              <a:ea typeface="Fira Sans Extra Condensed Medium"/>
              <a:cs typeface="Fira Sans Extra Condensed Medium"/>
              <a:sym typeface="Fira Sans Extra Condensed Medium"/>
            </a:endParaRPr>
          </a:p>
        </p:txBody>
      </p:sp>
      <p:grpSp>
        <p:nvGrpSpPr>
          <p:cNvPr id="448" name="Google Shape;448;g2da4e7f48b7_0_881"/>
          <p:cNvGrpSpPr/>
          <p:nvPr/>
        </p:nvGrpSpPr>
        <p:grpSpPr>
          <a:xfrm>
            <a:off x="5931518" y="2293667"/>
            <a:ext cx="1995559" cy="2469323"/>
            <a:chOff x="5441138" y="2065225"/>
            <a:chExt cx="1694598" cy="2198667"/>
          </a:xfrm>
        </p:grpSpPr>
        <p:sp>
          <p:nvSpPr>
            <p:cNvPr id="449" name="Google Shape;449;g2da4e7f48b7_0_881"/>
            <p:cNvSpPr/>
            <p:nvPr/>
          </p:nvSpPr>
          <p:spPr>
            <a:xfrm rot="-2118371">
              <a:off x="6918137" y="2299402"/>
              <a:ext cx="145317" cy="296389"/>
            </a:xfrm>
            <a:custGeom>
              <a:rect b="b" l="l" r="r" t="t"/>
              <a:pathLst>
                <a:path extrusionOk="0" h="15643" w="8822">
                  <a:moveTo>
                    <a:pt x="919" y="1"/>
                  </a:moveTo>
                  <a:cubicBezTo>
                    <a:pt x="705" y="1"/>
                    <a:pt x="491" y="82"/>
                    <a:pt x="328" y="246"/>
                  </a:cubicBezTo>
                  <a:cubicBezTo>
                    <a:pt x="1" y="572"/>
                    <a:pt x="1" y="1101"/>
                    <a:pt x="328" y="1427"/>
                  </a:cubicBezTo>
                  <a:lnTo>
                    <a:pt x="6723" y="7822"/>
                  </a:lnTo>
                  <a:lnTo>
                    <a:pt x="328" y="14217"/>
                  </a:lnTo>
                  <a:cubicBezTo>
                    <a:pt x="89" y="14456"/>
                    <a:pt x="17" y="14816"/>
                    <a:pt x="146" y="15128"/>
                  </a:cubicBezTo>
                  <a:cubicBezTo>
                    <a:pt x="276" y="15440"/>
                    <a:pt x="581" y="15643"/>
                    <a:pt x="919" y="15643"/>
                  </a:cubicBezTo>
                  <a:cubicBezTo>
                    <a:pt x="1140" y="15643"/>
                    <a:pt x="1353" y="15555"/>
                    <a:pt x="1510" y="15398"/>
                  </a:cubicBezTo>
                  <a:lnTo>
                    <a:pt x="8495" y="8413"/>
                  </a:lnTo>
                  <a:cubicBezTo>
                    <a:pt x="8821" y="8087"/>
                    <a:pt x="8821" y="7557"/>
                    <a:pt x="8495" y="7232"/>
                  </a:cubicBezTo>
                  <a:lnTo>
                    <a:pt x="1510" y="246"/>
                  </a:lnTo>
                  <a:cubicBezTo>
                    <a:pt x="1347" y="82"/>
                    <a:pt x="1133" y="1"/>
                    <a:pt x="919" y="1"/>
                  </a:cubicBezTo>
                  <a:close/>
                </a:path>
              </a:pathLst>
            </a:custGeom>
            <a:solidFill>
              <a:srgbClr val="9F90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0" name="Google Shape;450;g2da4e7f48b7_0_881"/>
            <p:cNvGrpSpPr/>
            <p:nvPr/>
          </p:nvGrpSpPr>
          <p:grpSpPr>
            <a:xfrm>
              <a:off x="5441138" y="2065225"/>
              <a:ext cx="1652246" cy="2198667"/>
              <a:chOff x="5441138" y="2522425"/>
              <a:chExt cx="1652246" cy="2198667"/>
            </a:xfrm>
          </p:grpSpPr>
          <p:grpSp>
            <p:nvGrpSpPr>
              <p:cNvPr id="451" name="Google Shape;451;g2da4e7f48b7_0_881"/>
              <p:cNvGrpSpPr/>
              <p:nvPr/>
            </p:nvGrpSpPr>
            <p:grpSpPr>
              <a:xfrm>
                <a:off x="5441138" y="2522425"/>
                <a:ext cx="1652246" cy="1502314"/>
                <a:chOff x="5611415" y="2083825"/>
                <a:chExt cx="1370704" cy="1157675"/>
              </a:xfrm>
            </p:grpSpPr>
            <p:sp>
              <p:nvSpPr>
                <p:cNvPr id="452" name="Google Shape;452;g2da4e7f48b7_0_881"/>
                <p:cNvSpPr txBox="1"/>
                <p:nvPr/>
              </p:nvSpPr>
              <p:spPr>
                <a:xfrm>
                  <a:off x="5611415" y="2524863"/>
                  <a:ext cx="966000" cy="28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600">
                      <a:solidFill>
                        <a:srgbClr val="434343"/>
                      </a:solidFill>
                      <a:latin typeface="Fira Sans Extra Condensed Medium"/>
                      <a:ea typeface="Fira Sans Extra Condensed Medium"/>
                      <a:cs typeface="Fira Sans Extra Condensed Medium"/>
                      <a:sym typeface="Fira Sans Extra Condensed Medium"/>
                    </a:rPr>
                    <a:t>Transition to...</a:t>
                  </a:r>
                  <a:endParaRPr sz="1600">
                    <a:solidFill>
                      <a:srgbClr val="434343"/>
                    </a:solidFill>
                    <a:latin typeface="Fira Sans Extra Condensed Medium"/>
                    <a:ea typeface="Fira Sans Extra Condensed Medium"/>
                    <a:cs typeface="Fira Sans Extra Condensed Medium"/>
                    <a:sym typeface="Fira Sans Extra Condensed Medium"/>
                  </a:endParaRPr>
                </a:p>
              </p:txBody>
            </p:sp>
            <p:grpSp>
              <p:nvGrpSpPr>
                <p:cNvPr id="453" name="Google Shape;453;g2da4e7f48b7_0_881"/>
                <p:cNvGrpSpPr/>
                <p:nvPr/>
              </p:nvGrpSpPr>
              <p:grpSpPr>
                <a:xfrm>
                  <a:off x="5617378" y="2083825"/>
                  <a:ext cx="1364741" cy="1157675"/>
                  <a:chOff x="5617378" y="2083825"/>
                  <a:chExt cx="1364741" cy="1157675"/>
                </a:xfrm>
              </p:grpSpPr>
              <p:sp>
                <p:nvSpPr>
                  <p:cNvPr id="454" name="Google Shape;454;g2da4e7f48b7_0_881"/>
                  <p:cNvSpPr/>
                  <p:nvPr/>
                </p:nvSpPr>
                <p:spPr>
                  <a:xfrm>
                    <a:off x="5617378" y="2083825"/>
                    <a:ext cx="1229426" cy="1060778"/>
                  </a:xfrm>
                  <a:custGeom>
                    <a:rect b="b" l="l" r="r" t="t"/>
                    <a:pathLst>
                      <a:path extrusionOk="0" h="72656" w="92647">
                        <a:moveTo>
                          <a:pt x="36329" y="0"/>
                        </a:moveTo>
                        <a:cubicBezTo>
                          <a:pt x="16297" y="0"/>
                          <a:pt x="0" y="16296"/>
                          <a:pt x="0" y="36328"/>
                        </a:cubicBezTo>
                        <a:cubicBezTo>
                          <a:pt x="0" y="56360"/>
                          <a:pt x="16299" y="72656"/>
                          <a:pt x="36329" y="72656"/>
                        </a:cubicBezTo>
                        <a:lnTo>
                          <a:pt x="91812" y="72656"/>
                        </a:lnTo>
                        <a:cubicBezTo>
                          <a:pt x="92273" y="72656"/>
                          <a:pt x="92647" y="72282"/>
                          <a:pt x="92647" y="71820"/>
                        </a:cubicBezTo>
                        <a:cubicBezTo>
                          <a:pt x="92647" y="71359"/>
                          <a:pt x="92273" y="70985"/>
                          <a:pt x="91812" y="70985"/>
                        </a:cubicBezTo>
                        <a:lnTo>
                          <a:pt x="36329" y="70985"/>
                        </a:lnTo>
                        <a:cubicBezTo>
                          <a:pt x="17219" y="70985"/>
                          <a:pt x="1672" y="55438"/>
                          <a:pt x="1672" y="36328"/>
                        </a:cubicBezTo>
                        <a:cubicBezTo>
                          <a:pt x="1672" y="17217"/>
                          <a:pt x="17219" y="1672"/>
                          <a:pt x="36328" y="1672"/>
                        </a:cubicBezTo>
                        <a:cubicBezTo>
                          <a:pt x="55439" y="1672"/>
                          <a:pt x="70985" y="17217"/>
                          <a:pt x="70985" y="36328"/>
                        </a:cubicBezTo>
                        <a:cubicBezTo>
                          <a:pt x="70985" y="36788"/>
                          <a:pt x="71360" y="37163"/>
                          <a:pt x="71820" y="37163"/>
                        </a:cubicBezTo>
                        <a:cubicBezTo>
                          <a:pt x="72283" y="37163"/>
                          <a:pt x="72657" y="36788"/>
                          <a:pt x="72657" y="36328"/>
                        </a:cubicBezTo>
                        <a:cubicBezTo>
                          <a:pt x="72657" y="16297"/>
                          <a:pt x="56360" y="0"/>
                          <a:pt x="36329" y="0"/>
                        </a:cubicBezTo>
                        <a:close/>
                      </a:path>
                    </a:pathLst>
                  </a:custGeom>
                  <a:solidFill>
                    <a:srgbClr val="9F90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455" name="Google Shape;455;g2da4e7f48b7_0_881"/>
                  <p:cNvSpPr/>
                  <p:nvPr/>
                </p:nvSpPr>
                <p:spPr>
                  <a:xfrm>
                    <a:off x="6853318" y="3013112"/>
                    <a:ext cx="128801" cy="228388"/>
                  </a:xfrm>
                  <a:custGeom>
                    <a:rect b="b" l="l" r="r" t="t"/>
                    <a:pathLst>
                      <a:path extrusionOk="0" h="15643" w="8822">
                        <a:moveTo>
                          <a:pt x="919" y="1"/>
                        </a:moveTo>
                        <a:cubicBezTo>
                          <a:pt x="705" y="1"/>
                          <a:pt x="491" y="82"/>
                          <a:pt x="328" y="246"/>
                        </a:cubicBezTo>
                        <a:cubicBezTo>
                          <a:pt x="1" y="572"/>
                          <a:pt x="1" y="1101"/>
                          <a:pt x="328" y="1427"/>
                        </a:cubicBezTo>
                        <a:lnTo>
                          <a:pt x="6723" y="7822"/>
                        </a:lnTo>
                        <a:lnTo>
                          <a:pt x="328" y="14217"/>
                        </a:lnTo>
                        <a:cubicBezTo>
                          <a:pt x="89" y="14456"/>
                          <a:pt x="17" y="14816"/>
                          <a:pt x="146" y="15128"/>
                        </a:cubicBezTo>
                        <a:cubicBezTo>
                          <a:pt x="276" y="15440"/>
                          <a:pt x="581" y="15643"/>
                          <a:pt x="919" y="15643"/>
                        </a:cubicBezTo>
                        <a:cubicBezTo>
                          <a:pt x="1140" y="15643"/>
                          <a:pt x="1353" y="15555"/>
                          <a:pt x="1510" y="15398"/>
                        </a:cubicBezTo>
                        <a:lnTo>
                          <a:pt x="8495" y="8413"/>
                        </a:lnTo>
                        <a:cubicBezTo>
                          <a:pt x="8821" y="8087"/>
                          <a:pt x="8821" y="7557"/>
                          <a:pt x="8495" y="7232"/>
                        </a:cubicBezTo>
                        <a:lnTo>
                          <a:pt x="1510" y="246"/>
                        </a:lnTo>
                        <a:cubicBezTo>
                          <a:pt x="1347" y="82"/>
                          <a:pt x="1133" y="1"/>
                          <a:pt x="919" y="1"/>
                        </a:cubicBezTo>
                        <a:close/>
                      </a:path>
                    </a:pathLst>
                  </a:custGeom>
                  <a:solidFill>
                    <a:srgbClr val="9F90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456" name="Google Shape;456;g2da4e7f48b7_0_881"/>
              <p:cNvCxnSpPr/>
              <p:nvPr/>
            </p:nvCxnSpPr>
            <p:spPr>
              <a:xfrm>
                <a:off x="5804925" y="3836975"/>
                <a:ext cx="1105200" cy="700500"/>
              </a:xfrm>
              <a:prstGeom prst="straightConnector1">
                <a:avLst/>
              </a:prstGeom>
              <a:noFill/>
              <a:ln cap="flat" cmpd="sng" w="28575">
                <a:solidFill>
                  <a:srgbClr val="9F9086"/>
                </a:solidFill>
                <a:prstDash val="solid"/>
                <a:round/>
                <a:headEnd len="med" w="med" type="none"/>
                <a:tailEnd len="med" w="med" type="none"/>
              </a:ln>
            </p:spPr>
          </p:cxnSp>
          <p:cxnSp>
            <p:nvCxnSpPr>
              <p:cNvPr id="457" name="Google Shape;457;g2da4e7f48b7_0_881"/>
              <p:cNvCxnSpPr/>
              <p:nvPr/>
            </p:nvCxnSpPr>
            <p:spPr>
              <a:xfrm flipH="1" rot="10800000">
                <a:off x="5903575" y="2911100"/>
                <a:ext cx="1065600" cy="957000"/>
              </a:xfrm>
              <a:prstGeom prst="straightConnector1">
                <a:avLst/>
              </a:prstGeom>
              <a:noFill/>
              <a:ln cap="flat" cmpd="sng" w="28575">
                <a:solidFill>
                  <a:srgbClr val="9F9086"/>
                </a:solidFill>
                <a:prstDash val="solid"/>
                <a:round/>
                <a:headEnd len="med" w="med" type="none"/>
                <a:tailEnd len="med" w="med" type="none"/>
              </a:ln>
            </p:spPr>
          </p:cxnSp>
          <p:sp>
            <p:nvSpPr>
              <p:cNvPr id="458" name="Google Shape;458;g2da4e7f48b7_0_881"/>
              <p:cNvSpPr/>
              <p:nvPr/>
            </p:nvSpPr>
            <p:spPr>
              <a:xfrm rot="1499981">
                <a:off x="6845176" y="4405771"/>
                <a:ext cx="155257" cy="296399"/>
              </a:xfrm>
              <a:custGeom>
                <a:rect b="b" l="l" r="r" t="t"/>
                <a:pathLst>
                  <a:path extrusionOk="0" h="15643" w="8822">
                    <a:moveTo>
                      <a:pt x="919" y="1"/>
                    </a:moveTo>
                    <a:cubicBezTo>
                      <a:pt x="705" y="1"/>
                      <a:pt x="491" y="82"/>
                      <a:pt x="328" y="246"/>
                    </a:cubicBezTo>
                    <a:cubicBezTo>
                      <a:pt x="1" y="572"/>
                      <a:pt x="1" y="1101"/>
                      <a:pt x="328" y="1427"/>
                    </a:cubicBezTo>
                    <a:lnTo>
                      <a:pt x="6723" y="7822"/>
                    </a:lnTo>
                    <a:lnTo>
                      <a:pt x="328" y="14217"/>
                    </a:lnTo>
                    <a:cubicBezTo>
                      <a:pt x="89" y="14456"/>
                      <a:pt x="17" y="14816"/>
                      <a:pt x="146" y="15128"/>
                    </a:cubicBezTo>
                    <a:cubicBezTo>
                      <a:pt x="276" y="15440"/>
                      <a:pt x="581" y="15643"/>
                      <a:pt x="919" y="15643"/>
                    </a:cubicBezTo>
                    <a:cubicBezTo>
                      <a:pt x="1140" y="15643"/>
                      <a:pt x="1353" y="15555"/>
                      <a:pt x="1510" y="15398"/>
                    </a:cubicBezTo>
                    <a:lnTo>
                      <a:pt x="8495" y="8413"/>
                    </a:lnTo>
                    <a:cubicBezTo>
                      <a:pt x="8821" y="8087"/>
                      <a:pt x="8821" y="7557"/>
                      <a:pt x="8495" y="7232"/>
                    </a:cubicBezTo>
                    <a:lnTo>
                      <a:pt x="1510" y="246"/>
                    </a:lnTo>
                    <a:cubicBezTo>
                      <a:pt x="1347" y="82"/>
                      <a:pt x="1133" y="1"/>
                      <a:pt x="919" y="1"/>
                    </a:cubicBezTo>
                    <a:close/>
                  </a:path>
                </a:pathLst>
              </a:custGeom>
              <a:solidFill>
                <a:srgbClr val="9F90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59" name="Google Shape;459;g2da4e7f48b7_0_881"/>
          <p:cNvGrpSpPr/>
          <p:nvPr/>
        </p:nvGrpSpPr>
        <p:grpSpPr>
          <a:xfrm>
            <a:off x="7998525" y="1884316"/>
            <a:ext cx="1909563" cy="1131564"/>
            <a:chOff x="7127850" y="1354725"/>
            <a:chExt cx="1534648" cy="1027200"/>
          </a:xfrm>
        </p:grpSpPr>
        <p:sp>
          <p:nvSpPr>
            <p:cNvPr id="460" name="Google Shape;460;g2da4e7f48b7_0_881"/>
            <p:cNvSpPr/>
            <p:nvPr/>
          </p:nvSpPr>
          <p:spPr>
            <a:xfrm rot="5400000">
              <a:off x="7378200" y="1104375"/>
              <a:ext cx="1027200" cy="1527900"/>
            </a:xfrm>
            <a:prstGeom prst="roundRect">
              <a:avLst>
                <a:gd fmla="val 16667" name="adj"/>
              </a:avLst>
            </a:prstGeom>
            <a:solidFill>
              <a:srgbClr val="EEEEEE">
                <a:alpha val="38840"/>
              </a:srgbClr>
            </a:solidFill>
            <a:ln cap="flat" cmpd="sng" w="3810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2da4e7f48b7_0_881"/>
            <p:cNvSpPr txBox="1"/>
            <p:nvPr/>
          </p:nvSpPr>
          <p:spPr>
            <a:xfrm>
              <a:off x="7134598" y="1650875"/>
              <a:ext cx="1527900" cy="576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US" sz="1600">
                  <a:solidFill>
                    <a:srgbClr val="434343"/>
                  </a:solidFill>
                  <a:latin typeface="Fira Sans Extra Condensed Medium"/>
                  <a:ea typeface="Fira Sans Extra Condensed Medium"/>
                  <a:cs typeface="Fira Sans Extra Condensed Medium"/>
                  <a:sym typeface="Fira Sans Extra Condensed Medium"/>
                </a:rPr>
                <a:t>Registered Apprenticeship</a:t>
              </a:r>
              <a:endParaRPr sz="1600">
                <a:solidFill>
                  <a:srgbClr val="434343"/>
                </a:solidFill>
                <a:latin typeface="Fira Sans Extra Condensed Medium"/>
                <a:ea typeface="Fira Sans Extra Condensed Medium"/>
                <a:cs typeface="Fira Sans Extra Condensed Medium"/>
                <a:sym typeface="Fira Sans Extra Condensed Medium"/>
              </a:endParaRPr>
            </a:p>
          </p:txBody>
        </p:sp>
        <p:pic>
          <p:nvPicPr>
            <p:cNvPr id="462" name="Google Shape;462;g2da4e7f48b7_0_881"/>
            <p:cNvPicPr preferRelativeResize="0"/>
            <p:nvPr/>
          </p:nvPicPr>
          <p:blipFill>
            <a:blip r:embed="rId4">
              <a:alphaModFix/>
            </a:blip>
            <a:stretch>
              <a:fillRect/>
            </a:stretch>
          </p:blipFill>
          <p:spPr>
            <a:xfrm>
              <a:off x="7200825" y="1398182"/>
              <a:ext cx="572500" cy="572531"/>
            </a:xfrm>
            <a:prstGeom prst="rect">
              <a:avLst/>
            </a:prstGeom>
            <a:noFill/>
            <a:ln>
              <a:noFill/>
            </a:ln>
          </p:spPr>
        </p:pic>
      </p:grpSp>
      <p:grpSp>
        <p:nvGrpSpPr>
          <p:cNvPr id="463" name="Google Shape;463;g2da4e7f48b7_0_881"/>
          <p:cNvGrpSpPr/>
          <p:nvPr/>
        </p:nvGrpSpPr>
        <p:grpSpPr>
          <a:xfrm>
            <a:off x="7997806" y="3158596"/>
            <a:ext cx="1909332" cy="1131643"/>
            <a:chOff x="7280250" y="2710031"/>
            <a:chExt cx="1541400" cy="1006800"/>
          </a:xfrm>
        </p:grpSpPr>
        <p:sp>
          <p:nvSpPr>
            <p:cNvPr id="464" name="Google Shape;464;g2da4e7f48b7_0_881"/>
            <p:cNvSpPr/>
            <p:nvPr/>
          </p:nvSpPr>
          <p:spPr>
            <a:xfrm rot="5400000">
              <a:off x="7547550" y="2442731"/>
              <a:ext cx="1006800" cy="1541400"/>
            </a:xfrm>
            <a:prstGeom prst="roundRect">
              <a:avLst>
                <a:gd fmla="val 16667" name="adj"/>
              </a:avLst>
            </a:prstGeom>
            <a:solidFill>
              <a:srgbClr val="EEEEEE">
                <a:alpha val="38840"/>
              </a:srgbClr>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465" name="Google Shape;465;g2da4e7f48b7_0_881"/>
            <p:cNvSpPr txBox="1"/>
            <p:nvPr/>
          </p:nvSpPr>
          <p:spPr>
            <a:xfrm>
              <a:off x="7286998" y="3098675"/>
              <a:ext cx="1527900" cy="576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US" sz="1600">
                  <a:solidFill>
                    <a:srgbClr val="434343"/>
                  </a:solidFill>
                  <a:latin typeface="Fira Sans Extra Condensed Medium"/>
                  <a:ea typeface="Fira Sans Extra Condensed Medium"/>
                  <a:cs typeface="Fira Sans Extra Condensed Medium"/>
                  <a:sym typeface="Fira Sans Extra Condensed Medium"/>
                </a:rPr>
                <a:t>Technical </a:t>
              </a:r>
              <a:endParaRPr sz="1600">
                <a:solidFill>
                  <a:srgbClr val="434343"/>
                </a:solidFill>
                <a:latin typeface="Fira Sans Extra Condensed Medium"/>
                <a:ea typeface="Fira Sans Extra Condensed Medium"/>
                <a:cs typeface="Fira Sans Extra Condensed Medium"/>
                <a:sym typeface="Fira Sans Extra Condensed Medium"/>
              </a:endParaRPr>
            </a:p>
            <a:p>
              <a:pPr indent="0" lvl="0" marL="0" rtl="0" algn="r">
                <a:spcBef>
                  <a:spcPts val="0"/>
                </a:spcBef>
                <a:spcAft>
                  <a:spcPts val="0"/>
                </a:spcAft>
                <a:buNone/>
              </a:pPr>
              <a:r>
                <a:rPr lang="en-US" sz="1600">
                  <a:solidFill>
                    <a:srgbClr val="434343"/>
                  </a:solidFill>
                  <a:latin typeface="Fira Sans Extra Condensed Medium"/>
                  <a:ea typeface="Fira Sans Extra Condensed Medium"/>
                  <a:cs typeface="Fira Sans Extra Condensed Medium"/>
                  <a:sym typeface="Fira Sans Extra Condensed Medium"/>
                </a:rPr>
                <a:t>College Program</a:t>
              </a:r>
              <a:endParaRPr sz="1600">
                <a:solidFill>
                  <a:srgbClr val="434343"/>
                </a:solidFill>
                <a:latin typeface="Fira Sans Extra Condensed Medium"/>
                <a:ea typeface="Fira Sans Extra Condensed Medium"/>
                <a:cs typeface="Fira Sans Extra Condensed Medium"/>
                <a:sym typeface="Fira Sans Extra Condensed Medium"/>
              </a:endParaRPr>
            </a:p>
          </p:txBody>
        </p:sp>
        <p:pic>
          <p:nvPicPr>
            <p:cNvPr id="466" name="Google Shape;466;g2da4e7f48b7_0_881"/>
            <p:cNvPicPr preferRelativeResize="0"/>
            <p:nvPr/>
          </p:nvPicPr>
          <p:blipFill>
            <a:blip r:embed="rId5">
              <a:alphaModFix/>
            </a:blip>
            <a:stretch>
              <a:fillRect/>
            </a:stretch>
          </p:blipFill>
          <p:spPr>
            <a:xfrm>
              <a:off x="7353225" y="2846024"/>
              <a:ext cx="572500" cy="572500"/>
            </a:xfrm>
            <a:prstGeom prst="rect">
              <a:avLst/>
            </a:prstGeom>
            <a:noFill/>
            <a:ln>
              <a:noFill/>
            </a:ln>
          </p:spPr>
        </p:pic>
      </p:grpSp>
      <p:sp>
        <p:nvSpPr>
          <p:cNvPr id="467" name="Google Shape;467;g2da4e7f48b7_0_881"/>
          <p:cNvSpPr txBox="1"/>
          <p:nvPr/>
        </p:nvSpPr>
        <p:spPr>
          <a:xfrm>
            <a:off x="9850125" y="3524325"/>
            <a:ext cx="406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latin typeface="Calibri"/>
                <a:ea typeface="Calibri"/>
                <a:cs typeface="Calibri"/>
                <a:sym typeface="Calibri"/>
              </a:rPr>
              <a:t>OR</a:t>
            </a:r>
            <a:endParaRPr b="1" sz="1500">
              <a:latin typeface="Calibri"/>
              <a:ea typeface="Calibri"/>
              <a:cs typeface="Calibri"/>
              <a:sym typeface="Calibri"/>
            </a:endParaRPr>
          </a:p>
        </p:txBody>
      </p:sp>
      <p:grpSp>
        <p:nvGrpSpPr>
          <p:cNvPr id="468" name="Google Shape;468;g2da4e7f48b7_0_881"/>
          <p:cNvGrpSpPr/>
          <p:nvPr/>
        </p:nvGrpSpPr>
        <p:grpSpPr>
          <a:xfrm>
            <a:off x="10202590" y="3158557"/>
            <a:ext cx="1909486" cy="1131643"/>
            <a:chOff x="7280250" y="2710031"/>
            <a:chExt cx="1541400" cy="1006800"/>
          </a:xfrm>
        </p:grpSpPr>
        <p:sp>
          <p:nvSpPr>
            <p:cNvPr id="469" name="Google Shape;469;g2da4e7f48b7_0_881"/>
            <p:cNvSpPr/>
            <p:nvPr/>
          </p:nvSpPr>
          <p:spPr>
            <a:xfrm rot="5400000">
              <a:off x="7547550" y="2442731"/>
              <a:ext cx="1006800" cy="1541400"/>
            </a:xfrm>
            <a:prstGeom prst="roundRect">
              <a:avLst>
                <a:gd fmla="val 16667" name="adj"/>
              </a:avLst>
            </a:prstGeom>
            <a:solidFill>
              <a:srgbClr val="EEEEEE">
                <a:alpha val="38840"/>
              </a:srgbClr>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470" name="Google Shape;470;g2da4e7f48b7_0_881"/>
            <p:cNvSpPr txBox="1"/>
            <p:nvPr/>
          </p:nvSpPr>
          <p:spPr>
            <a:xfrm>
              <a:off x="7286998" y="3098675"/>
              <a:ext cx="1527900" cy="576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US" sz="1600">
                  <a:solidFill>
                    <a:srgbClr val="434343"/>
                  </a:solidFill>
                  <a:latin typeface="Fira Sans Extra Condensed Medium"/>
                  <a:ea typeface="Fira Sans Extra Condensed Medium"/>
                  <a:cs typeface="Fira Sans Extra Condensed Medium"/>
                  <a:sym typeface="Fira Sans Extra Condensed Medium"/>
                </a:rPr>
                <a:t>University </a:t>
              </a:r>
              <a:endParaRPr sz="1600">
                <a:solidFill>
                  <a:srgbClr val="434343"/>
                </a:solidFill>
                <a:latin typeface="Fira Sans Extra Condensed Medium"/>
                <a:ea typeface="Fira Sans Extra Condensed Medium"/>
                <a:cs typeface="Fira Sans Extra Condensed Medium"/>
                <a:sym typeface="Fira Sans Extra Condensed Medium"/>
              </a:endParaRPr>
            </a:p>
            <a:p>
              <a:pPr indent="0" lvl="0" marL="0" rtl="0" algn="r">
                <a:spcBef>
                  <a:spcPts val="0"/>
                </a:spcBef>
                <a:spcAft>
                  <a:spcPts val="0"/>
                </a:spcAft>
                <a:buNone/>
              </a:pPr>
              <a:r>
                <a:rPr lang="en-US" sz="1600">
                  <a:solidFill>
                    <a:srgbClr val="434343"/>
                  </a:solidFill>
                  <a:latin typeface="Fira Sans Extra Condensed Medium"/>
                  <a:ea typeface="Fira Sans Extra Condensed Medium"/>
                  <a:cs typeface="Fira Sans Extra Condensed Medium"/>
                  <a:sym typeface="Fira Sans Extra Condensed Medium"/>
                </a:rPr>
                <a:t>Program</a:t>
              </a:r>
              <a:endParaRPr sz="1600">
                <a:solidFill>
                  <a:srgbClr val="434343"/>
                </a:solidFill>
                <a:latin typeface="Fira Sans Extra Condensed Medium"/>
                <a:ea typeface="Fira Sans Extra Condensed Medium"/>
                <a:cs typeface="Fira Sans Extra Condensed Medium"/>
                <a:sym typeface="Fira Sans Extra Condensed Medium"/>
              </a:endParaRPr>
            </a:p>
          </p:txBody>
        </p:sp>
        <p:pic>
          <p:nvPicPr>
            <p:cNvPr id="471" name="Google Shape;471;g2da4e7f48b7_0_881"/>
            <p:cNvPicPr preferRelativeResize="0"/>
            <p:nvPr/>
          </p:nvPicPr>
          <p:blipFill>
            <a:blip r:embed="rId5">
              <a:alphaModFix/>
            </a:blip>
            <a:stretch>
              <a:fillRect/>
            </a:stretch>
          </p:blipFill>
          <p:spPr>
            <a:xfrm>
              <a:off x="7353225" y="2846024"/>
              <a:ext cx="572500" cy="572500"/>
            </a:xfrm>
            <a:prstGeom prst="rect">
              <a:avLst/>
            </a:prstGeom>
            <a:noFill/>
            <a:ln>
              <a:noFill/>
            </a:ln>
          </p:spPr>
        </p:pic>
      </p:gr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2da4e7f48b7_0_1034"/>
          <p:cNvSpPr txBox="1"/>
          <p:nvPr/>
        </p:nvSpPr>
        <p:spPr>
          <a:xfrm>
            <a:off x="3598325" y="142125"/>
            <a:ext cx="85155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rgbClr val="1C355E"/>
                </a:solidFill>
              </a:rPr>
              <a:t>STUDENT TESTIMONIAL</a:t>
            </a:r>
            <a:endParaRPr b="1" i="0" sz="3200" u="none" cap="none" strike="noStrike">
              <a:solidFill>
                <a:srgbClr val="E3A824"/>
              </a:solidFill>
            </a:endParaRPr>
          </a:p>
        </p:txBody>
      </p:sp>
      <p:sp>
        <p:nvSpPr>
          <p:cNvPr id="477" name="Google Shape;477;g2da4e7f48b7_0_1034"/>
          <p:cNvSpPr/>
          <p:nvPr/>
        </p:nvSpPr>
        <p:spPr>
          <a:xfrm>
            <a:off x="0" y="-6300"/>
            <a:ext cx="3432900" cy="6870900"/>
          </a:xfrm>
          <a:prstGeom prst="rect">
            <a:avLst/>
          </a:prstGeom>
          <a:solidFill>
            <a:srgbClr val="1C355E"/>
          </a:solidFill>
          <a:ln cap="flat" cmpd="sng" w="9525">
            <a:solidFill>
              <a:srgbClr val="1C355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descr="Video trimmed to 3:47" id="478" name="Google Shape;478;g2da4e7f48b7_0_1034" title="Project HigherEd Trimmed video">
            <a:hlinkClick r:id="rId3"/>
          </p:cNvPr>
          <p:cNvPicPr preferRelativeResize="0"/>
          <p:nvPr/>
        </p:nvPicPr>
        <p:blipFill>
          <a:blip r:embed="rId4">
            <a:alphaModFix/>
          </a:blip>
          <a:stretch>
            <a:fillRect/>
          </a:stretch>
        </p:blipFill>
        <p:spPr>
          <a:xfrm>
            <a:off x="3813650" y="990600"/>
            <a:ext cx="7345463" cy="5625475"/>
          </a:xfrm>
          <a:prstGeom prst="rect">
            <a:avLst/>
          </a:prstGeom>
          <a:noFill/>
          <a:ln>
            <a:noFill/>
          </a:ln>
        </p:spPr>
      </p:pic>
      <p:sp>
        <p:nvSpPr>
          <p:cNvPr id="479" name="Google Shape;479;g2da4e7f48b7_0_1034"/>
          <p:cNvSpPr txBox="1"/>
          <p:nvPr/>
        </p:nvSpPr>
        <p:spPr>
          <a:xfrm>
            <a:off x="152400" y="9906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2700">
                <a:solidFill>
                  <a:srgbClr val="E3A824"/>
                </a:solidFill>
              </a:rPr>
              <a:t>Juan participated in the Youth Apprenticeship program from Lake Park High School and is now with Project Hire-Ed.</a:t>
            </a:r>
            <a:endParaRPr b="1" i="1" sz="2700">
              <a:solidFill>
                <a:srgbClr val="E3A824"/>
              </a:solidFill>
            </a:endParaRPr>
          </a:p>
          <a:p>
            <a:pPr indent="0" lvl="0" marL="0" rtl="0" algn="l">
              <a:spcBef>
                <a:spcPts val="0"/>
              </a:spcBef>
              <a:spcAft>
                <a:spcPts val="0"/>
              </a:spcAft>
              <a:buNone/>
            </a:pPr>
            <a:r>
              <a:t/>
            </a:r>
            <a:endParaRPr b="1" i="1" sz="2700">
              <a:solidFill>
                <a:srgbClr val="E3A824"/>
              </a:solidFill>
            </a:endParaRPr>
          </a:p>
          <a:p>
            <a:pPr indent="0" lvl="0" marL="0" rtl="0" algn="l">
              <a:spcBef>
                <a:spcPts val="0"/>
              </a:spcBef>
              <a:spcAft>
                <a:spcPts val="0"/>
              </a:spcAft>
              <a:buNone/>
            </a:pPr>
            <a:r>
              <a:rPr b="1" i="1" lang="en-US" sz="2700">
                <a:solidFill>
                  <a:srgbClr val="E3A824"/>
                </a:solidFill>
              </a:rPr>
              <a:t>Listen to his story here </a:t>
            </a:r>
            <a:endParaRPr b="1" i="1" sz="2700">
              <a:solidFill>
                <a:srgbClr val="E3A824"/>
              </a:solidFill>
            </a:endParaRPr>
          </a:p>
          <a:p>
            <a:pPr indent="0" lvl="0" marL="0" rtl="0" algn="l">
              <a:spcBef>
                <a:spcPts val="0"/>
              </a:spcBef>
              <a:spcAft>
                <a:spcPts val="0"/>
              </a:spcAft>
              <a:buNone/>
            </a:pPr>
            <a:r>
              <a:t/>
            </a:r>
            <a:endParaRPr sz="900">
              <a:solidFill>
                <a:schemeClr val="lt1"/>
              </a:solidFill>
            </a:endParaRPr>
          </a:p>
          <a:p>
            <a:pPr indent="0" lvl="0" marL="0" rtl="0" algn="l">
              <a:spcBef>
                <a:spcPts val="0"/>
              </a:spcBef>
              <a:spcAft>
                <a:spcPts val="0"/>
              </a:spcAft>
              <a:buNone/>
            </a:pPr>
            <a:r>
              <a:rPr lang="en-US" sz="1200">
                <a:solidFill>
                  <a:schemeClr val="lt1"/>
                </a:solidFill>
              </a:rPr>
              <a:t>https://youtu.be/De-vtB4gIUk</a:t>
            </a:r>
            <a:endParaRPr sz="1200">
              <a:solidFill>
                <a:schemeClr val="lt1"/>
              </a:solidFill>
            </a:endParaRPr>
          </a:p>
          <a:p>
            <a:pPr indent="0" lvl="0" marL="0" rtl="0" algn="l">
              <a:spcBef>
                <a:spcPts val="0"/>
              </a:spcBef>
              <a:spcAft>
                <a:spcPts val="0"/>
              </a:spcAft>
              <a:buNone/>
            </a:pPr>
            <a:r>
              <a:t/>
            </a:r>
            <a:endParaRPr b="1" i="1" sz="2700">
              <a:solidFill>
                <a:srgbClr val="E3A824"/>
              </a:solidFill>
            </a:endParaRPr>
          </a:p>
        </p:txBody>
      </p:sp>
      <p:pic>
        <p:nvPicPr>
          <p:cNvPr id="480" name="Google Shape;480;g2da4e7f48b7_0_1034"/>
          <p:cNvPicPr preferRelativeResize="0"/>
          <p:nvPr/>
        </p:nvPicPr>
        <p:blipFill>
          <a:blip r:embed="rId5">
            <a:alphaModFix/>
          </a:blip>
          <a:stretch>
            <a:fillRect/>
          </a:stretch>
        </p:blipFill>
        <p:spPr>
          <a:xfrm>
            <a:off x="2307775" y="4775200"/>
            <a:ext cx="746275" cy="746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g2da4e7f48b7_0_44"/>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Stephanie Gòmez, Director, Career Launch Chicago</a:t>
            </a:r>
            <a:endParaRPr/>
          </a:p>
        </p:txBody>
      </p:sp>
      <p:pic>
        <p:nvPicPr>
          <p:cNvPr id="486" name="Google Shape;486;g2da4e7f48b7_0_44"/>
          <p:cNvPicPr preferRelativeResize="0"/>
          <p:nvPr/>
        </p:nvPicPr>
        <p:blipFill>
          <a:blip r:embed="rId3">
            <a:alphaModFix/>
          </a:blip>
          <a:stretch>
            <a:fillRect/>
          </a:stretch>
        </p:blipFill>
        <p:spPr>
          <a:xfrm>
            <a:off x="477175" y="2278377"/>
            <a:ext cx="4166226" cy="416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2da4e7f48b7_0_1"/>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g2da4e7f48b7_0_1"/>
          <p:cNvSpPr txBox="1"/>
          <p:nvPr>
            <p:ph idx="1" type="body"/>
          </p:nvPr>
        </p:nvSpPr>
        <p:spPr>
          <a:xfrm>
            <a:off x="818712" y="2222287"/>
            <a:ext cx="10554600" cy="3636600"/>
          </a:xfrm>
          <a:prstGeom prst="rect">
            <a:avLst/>
          </a:prstGeom>
        </p:spPr>
        <p:txBody>
          <a:bodyPr anchorCtr="0" anchor="ctr" bIns="45700" lIns="91425" spcFirstLastPara="1" rIns="91425" wrap="square" tIns="45700">
            <a:normAutofit/>
          </a:bodyPr>
          <a:lstStyle/>
          <a:p>
            <a:pPr indent="0" lvl="0" marL="0" rtl="0" algn="l">
              <a:spcBef>
                <a:spcPts val="360"/>
              </a:spcBef>
              <a:spcAft>
                <a:spcPts val="0"/>
              </a:spcAft>
              <a:buNone/>
            </a:pPr>
            <a:r>
              <a:t/>
            </a:r>
            <a:endParaRPr/>
          </a:p>
        </p:txBody>
      </p:sp>
      <p:pic>
        <p:nvPicPr>
          <p:cNvPr id="493" name="Google Shape;493;g2da4e7f48b7_0_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2da4e7f48b7_0_11"/>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g2da4e7f48b7_0_11"/>
          <p:cNvSpPr txBox="1"/>
          <p:nvPr>
            <p:ph idx="1" type="body"/>
          </p:nvPr>
        </p:nvSpPr>
        <p:spPr>
          <a:xfrm>
            <a:off x="818712" y="2222287"/>
            <a:ext cx="10554600" cy="3636600"/>
          </a:xfrm>
          <a:prstGeom prst="rect">
            <a:avLst/>
          </a:prstGeom>
        </p:spPr>
        <p:txBody>
          <a:bodyPr anchorCtr="0" anchor="ctr" bIns="45700" lIns="91425" spcFirstLastPara="1" rIns="91425" wrap="square" tIns="45700">
            <a:normAutofit/>
          </a:bodyPr>
          <a:lstStyle/>
          <a:p>
            <a:pPr indent="0" lvl="0" marL="0" rtl="0" algn="l">
              <a:spcBef>
                <a:spcPts val="360"/>
              </a:spcBef>
              <a:spcAft>
                <a:spcPts val="0"/>
              </a:spcAft>
              <a:buNone/>
            </a:pPr>
            <a:r>
              <a:t/>
            </a:r>
            <a:endParaRPr/>
          </a:p>
        </p:txBody>
      </p:sp>
      <p:pic>
        <p:nvPicPr>
          <p:cNvPr id="500" name="Google Shape;500;g2da4e7f48b7_0_1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g2da4e7f48b7_0_6"/>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g2da4e7f48b7_0_6"/>
          <p:cNvSpPr txBox="1"/>
          <p:nvPr>
            <p:ph idx="1" type="body"/>
          </p:nvPr>
        </p:nvSpPr>
        <p:spPr>
          <a:xfrm>
            <a:off x="818712" y="2222287"/>
            <a:ext cx="10554600" cy="3636600"/>
          </a:xfrm>
          <a:prstGeom prst="rect">
            <a:avLst/>
          </a:prstGeom>
        </p:spPr>
        <p:txBody>
          <a:bodyPr anchorCtr="0" anchor="ctr" bIns="45700" lIns="91425" spcFirstLastPara="1" rIns="91425" wrap="square" tIns="45700">
            <a:normAutofit/>
          </a:bodyPr>
          <a:lstStyle/>
          <a:p>
            <a:pPr indent="0" lvl="0" marL="0" rtl="0" algn="l">
              <a:spcBef>
                <a:spcPts val="360"/>
              </a:spcBef>
              <a:spcAft>
                <a:spcPts val="0"/>
              </a:spcAft>
              <a:buNone/>
            </a:pPr>
            <a:r>
              <a:t/>
            </a:r>
            <a:endParaRPr/>
          </a:p>
        </p:txBody>
      </p:sp>
      <p:pic>
        <p:nvPicPr>
          <p:cNvPr id="507" name="Google Shape;507;g2da4e7f48b7_0_6"/>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508" name="Google Shape;508;g2da4e7f48b7_0_6"/>
          <p:cNvPicPr preferRelativeResize="0"/>
          <p:nvPr/>
        </p:nvPicPr>
        <p:blipFill>
          <a:blip r:embed="rId4">
            <a:alphaModFix/>
          </a:blip>
          <a:stretch>
            <a:fillRect/>
          </a:stretch>
        </p:blipFill>
        <p:spPr>
          <a:xfrm>
            <a:off x="152400" y="15240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63" name="Shape 163"/>
        <p:cNvGrpSpPr/>
        <p:nvPr/>
      </p:nvGrpSpPr>
      <p:grpSpPr>
        <a:xfrm>
          <a:off x="0" y="0"/>
          <a:ext cx="0" cy="0"/>
          <a:chOff x="0" y="0"/>
          <a:chExt cx="0" cy="0"/>
        </a:xfrm>
      </p:grpSpPr>
      <p:sp>
        <p:nvSpPr>
          <p:cNvPr id="164" name="Google Shape;164;p2"/>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65" name="Google Shape;165;p2"/>
          <p:cNvSpPr/>
          <p:nvPr/>
        </p:nvSpPr>
        <p:spPr>
          <a:xfrm rot="-5400000">
            <a:off x="-1050631" y="1050634"/>
            <a:ext cx="6857997" cy="4756735"/>
          </a:xfrm>
          <a:custGeom>
            <a:rect b="b" l="l" r="r" t="t"/>
            <a:pathLst>
              <a:path extrusionOk="0" h="4756735" w="6857997">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cap="rnd"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66" name="Google Shape;166;p2"/>
          <p:cNvSpPr txBox="1"/>
          <p:nvPr>
            <p:ph type="title"/>
          </p:nvPr>
        </p:nvSpPr>
        <p:spPr>
          <a:xfrm>
            <a:off x="641754" y="1918252"/>
            <a:ext cx="3365439" cy="3997635"/>
          </a:xfrm>
          <a:prstGeom prst="rect">
            <a:avLst/>
          </a:prstGeom>
          <a:noFill/>
          <a:ln>
            <a:noFill/>
          </a:ln>
          <a:effectLst>
            <a:outerShdw blurRad="50800">
              <a:srgbClr val="000000">
                <a:alpha val="60000"/>
              </a:srgbClr>
            </a:outerShdw>
          </a:effectLst>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EFEFE"/>
              </a:buClr>
              <a:buSzPts val="4400"/>
              <a:buFont typeface="Century Gothic"/>
              <a:buNone/>
            </a:pPr>
            <a:r>
              <a:rPr lang="en-US" sz="4400"/>
              <a:t>Welcome!</a:t>
            </a:r>
            <a:br>
              <a:rPr lang="en-US" sz="4400"/>
            </a:br>
            <a:r>
              <a:rPr lang="en-US" sz="4400"/>
              <a:t>Please put your names and institution in chat.</a:t>
            </a:r>
            <a:endParaRPr/>
          </a:p>
        </p:txBody>
      </p:sp>
      <p:grpSp>
        <p:nvGrpSpPr>
          <p:cNvPr id="167" name="Google Shape;167;p2"/>
          <p:cNvGrpSpPr/>
          <p:nvPr/>
        </p:nvGrpSpPr>
        <p:grpSpPr>
          <a:xfrm>
            <a:off x="5556250" y="1262591"/>
            <a:ext cx="5816600" cy="4326468"/>
            <a:chOff x="0" y="528"/>
            <a:chExt cx="5816600" cy="4326468"/>
          </a:xfrm>
        </p:grpSpPr>
        <p:cxnSp>
          <p:nvCxnSpPr>
            <p:cNvPr id="168" name="Google Shape;168;p2"/>
            <p:cNvCxnSpPr/>
            <p:nvPr/>
          </p:nvCxnSpPr>
          <p:spPr>
            <a:xfrm>
              <a:off x="0" y="528"/>
              <a:ext cx="5816600" cy="0"/>
            </a:xfrm>
            <a:prstGeom prst="straightConnector1">
              <a:avLst/>
            </a:prstGeom>
            <a:blipFill rotWithShape="1">
              <a:blip r:embed="rId3">
                <a:alphaModFix/>
              </a:blip>
              <a:tile algn="tl" flip="none" tx="0" sx="100000" ty="0" sy="100000"/>
            </a:blipFill>
            <a:ln cap="rnd" cmpd="sng" w="9525">
              <a:solidFill>
                <a:srgbClr val="19ACE4"/>
              </a:solidFill>
              <a:prstDash val="solid"/>
              <a:round/>
              <a:headEnd len="sm" w="sm" type="none"/>
              <a:tailEnd len="sm" w="sm" type="none"/>
            </a:ln>
          </p:spPr>
        </p:cxnSp>
        <p:sp>
          <p:nvSpPr>
            <p:cNvPr id="169" name="Google Shape;169;p2"/>
            <p:cNvSpPr/>
            <p:nvPr/>
          </p:nvSpPr>
          <p:spPr>
            <a:xfrm>
              <a:off x="0" y="528"/>
              <a:ext cx="5816600" cy="86529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
            <p:cNvSpPr txBox="1"/>
            <p:nvPr/>
          </p:nvSpPr>
          <p:spPr>
            <a:xfrm>
              <a:off x="0" y="528"/>
              <a:ext cx="5816600" cy="865293"/>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entury Gothic"/>
                <a:buNone/>
              </a:pPr>
              <a:r>
                <a:rPr b="0" i="0" lang="en-US" sz="2400" u="none" cap="none" strike="noStrike">
                  <a:solidFill>
                    <a:schemeClr val="lt1"/>
                  </a:solidFill>
                  <a:latin typeface="Century Gothic"/>
                  <a:ea typeface="Century Gothic"/>
                  <a:cs typeface="Century Gothic"/>
                  <a:sym typeface="Century Gothic"/>
                </a:rPr>
                <a:t>Agenda</a:t>
              </a:r>
              <a:endParaRPr b="0" i="0" sz="1400" u="none" cap="none" strike="noStrike">
                <a:solidFill>
                  <a:srgbClr val="000000"/>
                </a:solidFill>
                <a:latin typeface="Arial"/>
                <a:ea typeface="Arial"/>
                <a:cs typeface="Arial"/>
                <a:sym typeface="Arial"/>
              </a:endParaRPr>
            </a:p>
          </p:txBody>
        </p:sp>
        <p:cxnSp>
          <p:nvCxnSpPr>
            <p:cNvPr id="171" name="Google Shape;171;p2"/>
            <p:cNvCxnSpPr/>
            <p:nvPr/>
          </p:nvCxnSpPr>
          <p:spPr>
            <a:xfrm>
              <a:off x="0" y="865821"/>
              <a:ext cx="5816600" cy="0"/>
            </a:xfrm>
            <a:prstGeom prst="straightConnector1">
              <a:avLst/>
            </a:prstGeom>
            <a:blipFill rotWithShape="1">
              <a:blip r:embed="rId3">
                <a:alphaModFix/>
              </a:blip>
              <a:tile algn="tl" flip="none" tx="0" sx="100000" ty="0" sy="100000"/>
            </a:blipFill>
            <a:ln cap="rnd" cmpd="sng" w="9525">
              <a:solidFill>
                <a:srgbClr val="19ACE4"/>
              </a:solidFill>
              <a:prstDash val="solid"/>
              <a:round/>
              <a:headEnd len="sm" w="sm" type="none"/>
              <a:tailEnd len="sm" w="sm" type="none"/>
            </a:ln>
          </p:spPr>
        </p:cxnSp>
        <p:sp>
          <p:nvSpPr>
            <p:cNvPr id="172" name="Google Shape;172;p2"/>
            <p:cNvSpPr/>
            <p:nvPr/>
          </p:nvSpPr>
          <p:spPr>
            <a:xfrm>
              <a:off x="0" y="865821"/>
              <a:ext cx="5816600" cy="86529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
            <p:cNvSpPr txBox="1"/>
            <p:nvPr/>
          </p:nvSpPr>
          <p:spPr>
            <a:xfrm>
              <a:off x="0" y="865821"/>
              <a:ext cx="5816600" cy="865293"/>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entury Gothic"/>
                <a:buNone/>
              </a:pPr>
              <a:r>
                <a:rPr b="0" i="0" lang="en-US" sz="2400" u="none" cap="none" strike="noStrike">
                  <a:solidFill>
                    <a:schemeClr val="lt1"/>
                  </a:solidFill>
                  <a:latin typeface="Century Gothic"/>
                  <a:ea typeface="Century Gothic"/>
                  <a:cs typeface="Century Gothic"/>
                  <a:sym typeface="Century Gothic"/>
                </a:rPr>
                <a:t>Overview of Definitions</a:t>
              </a:r>
              <a:endParaRPr b="0" i="0" sz="1400" u="none" cap="none" strike="noStrike">
                <a:solidFill>
                  <a:srgbClr val="000000"/>
                </a:solidFill>
                <a:latin typeface="Arial"/>
                <a:ea typeface="Arial"/>
                <a:cs typeface="Arial"/>
                <a:sym typeface="Arial"/>
              </a:endParaRPr>
            </a:p>
          </p:txBody>
        </p:sp>
        <p:cxnSp>
          <p:nvCxnSpPr>
            <p:cNvPr id="174" name="Google Shape;174;p2"/>
            <p:cNvCxnSpPr/>
            <p:nvPr/>
          </p:nvCxnSpPr>
          <p:spPr>
            <a:xfrm>
              <a:off x="0" y="1731115"/>
              <a:ext cx="5816600" cy="0"/>
            </a:xfrm>
            <a:prstGeom prst="straightConnector1">
              <a:avLst/>
            </a:prstGeom>
            <a:blipFill rotWithShape="1">
              <a:blip r:embed="rId3">
                <a:alphaModFix/>
              </a:blip>
              <a:tile algn="tl" flip="none" tx="0" sx="100000" ty="0" sy="100000"/>
            </a:blipFill>
            <a:ln cap="rnd" cmpd="sng" w="9525">
              <a:solidFill>
                <a:srgbClr val="19ACE4"/>
              </a:solidFill>
              <a:prstDash val="solid"/>
              <a:round/>
              <a:headEnd len="sm" w="sm" type="none"/>
              <a:tailEnd len="sm" w="sm" type="none"/>
            </a:ln>
          </p:spPr>
        </p:cxnSp>
        <p:sp>
          <p:nvSpPr>
            <p:cNvPr id="175" name="Google Shape;175;p2"/>
            <p:cNvSpPr/>
            <p:nvPr/>
          </p:nvSpPr>
          <p:spPr>
            <a:xfrm>
              <a:off x="0" y="1731115"/>
              <a:ext cx="5816600" cy="86529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
            <p:cNvSpPr txBox="1"/>
            <p:nvPr/>
          </p:nvSpPr>
          <p:spPr>
            <a:xfrm>
              <a:off x="0" y="1731115"/>
              <a:ext cx="5816600" cy="865293"/>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entury Gothic"/>
                <a:buNone/>
              </a:pPr>
              <a:r>
                <a:rPr lang="en-US" sz="2400">
                  <a:solidFill>
                    <a:schemeClr val="lt1"/>
                  </a:solidFill>
                  <a:latin typeface="Century Gothic"/>
                  <a:ea typeface="Century Gothic"/>
                  <a:cs typeface="Century Gothic"/>
                  <a:sym typeface="Century Gothic"/>
                </a:rPr>
                <a:t>Panel of Guest Speakers</a:t>
              </a:r>
              <a:endParaRPr sz="2400">
                <a:solidFill>
                  <a:schemeClr val="lt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chemeClr val="lt1"/>
                </a:buClr>
                <a:buSzPts val="2400"/>
                <a:buFont typeface="Century Gothic"/>
                <a:buNone/>
              </a:pPr>
              <a:r>
                <a:t/>
              </a:r>
              <a:endParaRPr sz="2400">
                <a:solidFill>
                  <a:schemeClr val="lt1"/>
                </a:solidFill>
                <a:latin typeface="Century Gothic"/>
                <a:ea typeface="Century Gothic"/>
                <a:cs typeface="Century Gothic"/>
                <a:sym typeface="Century Gothic"/>
              </a:endParaRPr>
            </a:p>
          </p:txBody>
        </p:sp>
        <p:cxnSp>
          <p:nvCxnSpPr>
            <p:cNvPr id="177" name="Google Shape;177;p2"/>
            <p:cNvCxnSpPr/>
            <p:nvPr/>
          </p:nvCxnSpPr>
          <p:spPr>
            <a:xfrm>
              <a:off x="0" y="2596409"/>
              <a:ext cx="5816600" cy="0"/>
            </a:xfrm>
            <a:prstGeom prst="straightConnector1">
              <a:avLst/>
            </a:prstGeom>
            <a:blipFill rotWithShape="1">
              <a:blip r:embed="rId3">
                <a:alphaModFix/>
              </a:blip>
              <a:tile algn="tl" flip="none" tx="0" sx="100000" ty="0" sy="100000"/>
            </a:blipFill>
            <a:ln cap="rnd" cmpd="sng" w="9525">
              <a:solidFill>
                <a:srgbClr val="19ACE4"/>
              </a:solidFill>
              <a:prstDash val="solid"/>
              <a:round/>
              <a:headEnd len="sm" w="sm" type="none"/>
              <a:tailEnd len="sm" w="sm" type="none"/>
            </a:ln>
          </p:spPr>
        </p:cxnSp>
        <p:sp>
          <p:nvSpPr>
            <p:cNvPr id="178" name="Google Shape;178;p2"/>
            <p:cNvSpPr/>
            <p:nvPr/>
          </p:nvSpPr>
          <p:spPr>
            <a:xfrm>
              <a:off x="0" y="2596409"/>
              <a:ext cx="5816600" cy="86529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
            <p:cNvSpPr txBox="1"/>
            <p:nvPr/>
          </p:nvSpPr>
          <p:spPr>
            <a:xfrm>
              <a:off x="0" y="2596409"/>
              <a:ext cx="5816600" cy="865293"/>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lt1"/>
                </a:buClr>
                <a:buSzPts val="2400"/>
                <a:buFont typeface="Century Gothic"/>
                <a:buNone/>
              </a:pPr>
              <a:r>
                <a:rPr lang="en-US" sz="2400">
                  <a:solidFill>
                    <a:schemeClr val="lt1"/>
                  </a:solidFill>
                  <a:latin typeface="Century Gothic"/>
                  <a:ea typeface="Century Gothic"/>
                  <a:cs typeface="Century Gothic"/>
                  <a:sym typeface="Century Gothic"/>
                </a:rPr>
                <a:t>Open Discussion and Questions</a:t>
              </a:r>
              <a:endParaRPr b="0" i="0" sz="1400" u="none" cap="none" strike="noStrike">
                <a:solidFill>
                  <a:srgbClr val="000000"/>
                </a:solidFill>
                <a:latin typeface="Arial"/>
                <a:ea typeface="Arial"/>
                <a:cs typeface="Arial"/>
                <a:sym typeface="Arial"/>
              </a:endParaRPr>
            </a:p>
          </p:txBody>
        </p:sp>
        <p:cxnSp>
          <p:nvCxnSpPr>
            <p:cNvPr id="180" name="Google Shape;180;p2"/>
            <p:cNvCxnSpPr/>
            <p:nvPr/>
          </p:nvCxnSpPr>
          <p:spPr>
            <a:xfrm>
              <a:off x="0" y="3461703"/>
              <a:ext cx="5816600" cy="0"/>
            </a:xfrm>
            <a:prstGeom prst="straightConnector1">
              <a:avLst/>
            </a:prstGeom>
            <a:blipFill rotWithShape="1">
              <a:blip r:embed="rId3">
                <a:alphaModFix/>
              </a:blip>
              <a:tile algn="tl" flip="none" tx="0" sx="100000" ty="0" sy="100000"/>
            </a:blipFill>
            <a:ln cap="rnd" cmpd="sng" w="9525">
              <a:solidFill>
                <a:srgbClr val="19ACE4"/>
              </a:solidFill>
              <a:prstDash val="solid"/>
              <a:round/>
              <a:headEnd len="sm" w="sm" type="none"/>
              <a:tailEnd len="sm" w="sm" type="none"/>
            </a:ln>
          </p:spPr>
        </p:cxnSp>
        <p:sp>
          <p:nvSpPr>
            <p:cNvPr id="181" name="Google Shape;181;p2"/>
            <p:cNvSpPr/>
            <p:nvPr/>
          </p:nvSpPr>
          <p:spPr>
            <a:xfrm>
              <a:off x="0" y="3461703"/>
              <a:ext cx="5816600" cy="86529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2da4e7f48b7_0_19"/>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g2da4e7f48b7_0_19"/>
          <p:cNvSpPr txBox="1"/>
          <p:nvPr>
            <p:ph idx="1" type="body"/>
          </p:nvPr>
        </p:nvSpPr>
        <p:spPr>
          <a:xfrm>
            <a:off x="818712" y="2222287"/>
            <a:ext cx="10554600" cy="3636600"/>
          </a:xfrm>
          <a:prstGeom prst="rect">
            <a:avLst/>
          </a:prstGeom>
        </p:spPr>
        <p:txBody>
          <a:bodyPr anchorCtr="0" anchor="ctr" bIns="45700" lIns="91425" spcFirstLastPara="1" rIns="91425" wrap="square" tIns="45700">
            <a:normAutofit/>
          </a:bodyPr>
          <a:lstStyle/>
          <a:p>
            <a:pPr indent="0" lvl="0" marL="0" rtl="0" algn="l">
              <a:spcBef>
                <a:spcPts val="360"/>
              </a:spcBef>
              <a:spcAft>
                <a:spcPts val="0"/>
              </a:spcAft>
              <a:buNone/>
            </a:pPr>
            <a:r>
              <a:t/>
            </a:r>
            <a:endParaRPr/>
          </a:p>
        </p:txBody>
      </p:sp>
      <p:pic>
        <p:nvPicPr>
          <p:cNvPr id="515" name="Google Shape;515;g2da4e7f48b7_0_19"/>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2da4e7f48b7_0_24"/>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g2da4e7f48b7_0_24"/>
          <p:cNvSpPr txBox="1"/>
          <p:nvPr>
            <p:ph idx="1" type="body"/>
          </p:nvPr>
        </p:nvSpPr>
        <p:spPr>
          <a:xfrm>
            <a:off x="818712" y="2222287"/>
            <a:ext cx="10554600" cy="3636600"/>
          </a:xfrm>
          <a:prstGeom prst="rect">
            <a:avLst/>
          </a:prstGeom>
        </p:spPr>
        <p:txBody>
          <a:bodyPr anchorCtr="0" anchor="ctr" bIns="45700" lIns="91425" spcFirstLastPara="1" rIns="91425" wrap="square" tIns="45700">
            <a:normAutofit/>
          </a:bodyPr>
          <a:lstStyle/>
          <a:p>
            <a:pPr indent="0" lvl="0" marL="0" rtl="0" algn="l">
              <a:spcBef>
                <a:spcPts val="360"/>
              </a:spcBef>
              <a:spcAft>
                <a:spcPts val="0"/>
              </a:spcAft>
              <a:buNone/>
            </a:pPr>
            <a:r>
              <a:t/>
            </a:r>
            <a:endParaRPr/>
          </a:p>
        </p:txBody>
      </p:sp>
      <p:pic>
        <p:nvPicPr>
          <p:cNvPr id="522" name="Google Shape;522;g2da4e7f48b7_0_24"/>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523" name="Google Shape;523;g2da4e7f48b7_0_24"/>
          <p:cNvPicPr preferRelativeResize="0"/>
          <p:nvPr/>
        </p:nvPicPr>
        <p:blipFill>
          <a:blip r:embed="rId4">
            <a:alphaModFix/>
          </a:blip>
          <a:stretch>
            <a:fillRect/>
          </a:stretch>
        </p:blipFill>
        <p:spPr>
          <a:xfrm>
            <a:off x="152400" y="152400"/>
            <a:ext cx="12192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g2da4e7f48b7_0_33"/>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g2da4e7f48b7_0_33"/>
          <p:cNvSpPr txBox="1"/>
          <p:nvPr>
            <p:ph idx="1" type="body"/>
          </p:nvPr>
        </p:nvSpPr>
        <p:spPr>
          <a:xfrm>
            <a:off x="818712" y="2222287"/>
            <a:ext cx="10554600" cy="3636600"/>
          </a:xfrm>
          <a:prstGeom prst="rect">
            <a:avLst/>
          </a:prstGeom>
        </p:spPr>
        <p:txBody>
          <a:bodyPr anchorCtr="0" anchor="ctr" bIns="45700" lIns="91425" spcFirstLastPara="1" rIns="91425" wrap="square" tIns="45700">
            <a:normAutofit/>
          </a:bodyPr>
          <a:lstStyle/>
          <a:p>
            <a:pPr indent="0" lvl="0" marL="0" rtl="0" algn="l">
              <a:spcBef>
                <a:spcPts val="360"/>
              </a:spcBef>
              <a:spcAft>
                <a:spcPts val="0"/>
              </a:spcAft>
              <a:buNone/>
            </a:pPr>
            <a:r>
              <a:t/>
            </a:r>
            <a:endParaRPr/>
          </a:p>
        </p:txBody>
      </p:sp>
      <p:pic>
        <p:nvPicPr>
          <p:cNvPr id="530" name="Google Shape;530;g2da4e7f48b7_0_33"/>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g2da4e7f48b7_0_64"/>
          <p:cNvSpPr txBox="1"/>
          <p:nvPr>
            <p:ph type="title"/>
          </p:nvPr>
        </p:nvSpPr>
        <p:spPr>
          <a:xfrm>
            <a:off x="303050" y="447200"/>
            <a:ext cx="115263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Eric Hill, Executive Director for SkillsUSA Illinois</a:t>
            </a:r>
            <a:endParaRPr/>
          </a:p>
        </p:txBody>
      </p:sp>
      <p:pic>
        <p:nvPicPr>
          <p:cNvPr id="536" name="Google Shape;536;g2da4e7f48b7_0_64"/>
          <p:cNvPicPr preferRelativeResize="0"/>
          <p:nvPr/>
        </p:nvPicPr>
        <p:blipFill>
          <a:blip r:embed="rId3">
            <a:alphaModFix/>
          </a:blip>
          <a:stretch>
            <a:fillRect/>
          </a:stretch>
        </p:blipFill>
        <p:spPr>
          <a:xfrm>
            <a:off x="447275" y="2297650"/>
            <a:ext cx="4316150" cy="4316150"/>
          </a:xfrm>
          <a:prstGeom prst="rect">
            <a:avLst/>
          </a:prstGeom>
          <a:noFill/>
          <a:ln>
            <a:noFill/>
          </a:ln>
        </p:spPr>
      </p:pic>
      <p:pic>
        <p:nvPicPr>
          <p:cNvPr id="537" name="Google Shape;537;g2da4e7f48b7_0_64"/>
          <p:cNvPicPr preferRelativeResize="0"/>
          <p:nvPr/>
        </p:nvPicPr>
        <p:blipFill>
          <a:blip r:embed="rId4">
            <a:alphaModFix/>
          </a:blip>
          <a:stretch>
            <a:fillRect/>
          </a:stretch>
        </p:blipFill>
        <p:spPr>
          <a:xfrm>
            <a:off x="10085300" y="3319650"/>
            <a:ext cx="1905000" cy="1905000"/>
          </a:xfrm>
          <a:prstGeom prst="rect">
            <a:avLst/>
          </a:prstGeom>
          <a:noFill/>
          <a:ln>
            <a:noFill/>
          </a:ln>
        </p:spPr>
      </p:pic>
      <p:sp>
        <p:nvSpPr>
          <p:cNvPr id="538" name="Google Shape;538;g2da4e7f48b7_0_64"/>
          <p:cNvSpPr txBox="1"/>
          <p:nvPr/>
        </p:nvSpPr>
        <p:spPr>
          <a:xfrm>
            <a:off x="5179575" y="2412750"/>
            <a:ext cx="4971300" cy="441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latin typeface="Roboto"/>
                <a:ea typeface="Roboto"/>
                <a:cs typeface="Roboto"/>
                <a:sym typeface="Roboto"/>
              </a:rPr>
              <a:t>SkillsUSA’s mission is to empower its members to become world-class workers, leaders and responsible American citizens. We improve the quality of our nation’s future skilled workforce through the development of SkillsUSA Framework skills that include personal, workplace and technical skills grounded in academics.</a:t>
            </a:r>
            <a:endParaRPr sz="27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2709fac3207_1_0"/>
          <p:cNvSpPr txBox="1"/>
          <p:nvPr>
            <p:ph type="title"/>
          </p:nvPr>
        </p:nvSpPr>
        <p:spPr>
          <a:xfrm>
            <a:off x="810000" y="592563"/>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Laz Lopez, Associate </a:t>
            </a:r>
            <a:r>
              <a:rPr lang="en-US"/>
              <a:t>Superintendent</a:t>
            </a:r>
            <a:r>
              <a:rPr lang="en-US"/>
              <a:t>, Township High School District #214</a:t>
            </a:r>
            <a:endParaRPr/>
          </a:p>
        </p:txBody>
      </p:sp>
      <p:pic>
        <p:nvPicPr>
          <p:cNvPr id="544" name="Google Shape;544;g2709fac3207_1_0"/>
          <p:cNvPicPr preferRelativeResize="0"/>
          <p:nvPr/>
        </p:nvPicPr>
        <p:blipFill>
          <a:blip r:embed="rId3">
            <a:alphaModFix/>
          </a:blip>
          <a:stretch>
            <a:fillRect/>
          </a:stretch>
        </p:blipFill>
        <p:spPr>
          <a:xfrm>
            <a:off x="267625" y="2307700"/>
            <a:ext cx="3913000" cy="3913000"/>
          </a:xfrm>
          <a:prstGeom prst="rect">
            <a:avLst/>
          </a:prstGeom>
          <a:noFill/>
          <a:ln>
            <a:noFill/>
          </a:ln>
        </p:spPr>
      </p:pic>
      <p:sp>
        <p:nvSpPr>
          <p:cNvPr id="545" name="Google Shape;545;g2709fac3207_1_0"/>
          <p:cNvSpPr txBox="1"/>
          <p:nvPr/>
        </p:nvSpPr>
        <p:spPr>
          <a:xfrm>
            <a:off x="5233275" y="2753450"/>
            <a:ext cx="6011700" cy="31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546" name="Google Shape;546;g2709fac3207_1_0"/>
          <p:cNvPicPr preferRelativeResize="0"/>
          <p:nvPr/>
        </p:nvPicPr>
        <p:blipFill>
          <a:blip r:embed="rId4">
            <a:alphaModFix/>
          </a:blip>
          <a:stretch>
            <a:fillRect/>
          </a:stretch>
        </p:blipFill>
        <p:spPr>
          <a:xfrm>
            <a:off x="5016400" y="2512550"/>
            <a:ext cx="6602200" cy="36114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50" name="Shape 550"/>
        <p:cNvGrpSpPr/>
        <p:nvPr/>
      </p:nvGrpSpPr>
      <p:grpSpPr>
        <a:xfrm>
          <a:off x="0" y="0"/>
          <a:ext cx="0" cy="0"/>
          <a:chOff x="0" y="0"/>
          <a:chExt cx="0" cy="0"/>
        </a:xfrm>
      </p:grpSpPr>
      <p:sp>
        <p:nvSpPr>
          <p:cNvPr id="551" name="Google Shape;551;p7"/>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552" name="Google Shape;552;p7"/>
          <p:cNvSpPr txBox="1"/>
          <p:nvPr>
            <p:ph type="title"/>
          </p:nvPr>
        </p:nvSpPr>
        <p:spPr>
          <a:xfrm>
            <a:off x="8432825" y="1303113"/>
            <a:ext cx="3372079" cy="4251775"/>
          </a:xfrm>
          <a:prstGeom prst="rect">
            <a:avLst/>
          </a:prstGeom>
          <a:noFill/>
          <a:ln>
            <a:noFill/>
          </a:ln>
          <a:effectLst>
            <a:outerShdw blurRad="50800">
              <a:srgbClr val="000000">
                <a:alpha val="60000"/>
              </a:srgbClr>
            </a:outerShdw>
          </a:effectLst>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a:t>Discussion and Questions?</a:t>
            </a:r>
            <a:endParaRPr/>
          </a:p>
        </p:txBody>
      </p:sp>
      <p:sp>
        <p:nvSpPr>
          <p:cNvPr id="553" name="Google Shape;553;p7"/>
          <p:cNvSpPr/>
          <p:nvPr/>
        </p:nvSpPr>
        <p:spPr>
          <a:xfrm rot="-5400000">
            <a:off x="666761" y="-666761"/>
            <a:ext cx="6858002" cy="8191524"/>
          </a:xfrm>
          <a:custGeom>
            <a:rect b="b" l="l" r="r" t="t"/>
            <a:pathLst>
              <a:path extrusionOk="0" h="8191524" w="6858002">
                <a:moveTo>
                  <a:pt x="6858002" y="6080676"/>
                </a:moveTo>
                <a:lnTo>
                  <a:pt x="3829244" y="8068294"/>
                </a:lnTo>
                <a:lnTo>
                  <a:pt x="3827371" y="8069839"/>
                </a:lnTo>
                <a:lnTo>
                  <a:pt x="3824585" y="8071350"/>
                </a:lnTo>
                <a:lnTo>
                  <a:pt x="3798695" y="8088342"/>
                </a:lnTo>
                <a:lnTo>
                  <a:pt x="3785013" y="8092830"/>
                </a:lnTo>
                <a:lnTo>
                  <a:pt x="3706341" y="8135531"/>
                </a:lnTo>
                <a:cubicBezTo>
                  <a:pt x="3621098" y="8171586"/>
                  <a:pt x="3527377" y="8191524"/>
                  <a:pt x="3429000" y="8191524"/>
                </a:cubicBezTo>
                <a:cubicBezTo>
                  <a:pt x="3330623" y="8191524"/>
                  <a:pt x="3236903" y="8171586"/>
                  <a:pt x="3151660" y="8135531"/>
                </a:cubicBezTo>
                <a:lnTo>
                  <a:pt x="3072998" y="8092835"/>
                </a:lnTo>
                <a:lnTo>
                  <a:pt x="3059300" y="8088342"/>
                </a:lnTo>
                <a:lnTo>
                  <a:pt x="3033385" y="8071334"/>
                </a:lnTo>
                <a:lnTo>
                  <a:pt x="3030629" y="8069839"/>
                </a:lnTo>
                <a:lnTo>
                  <a:pt x="3028777" y="8068310"/>
                </a:lnTo>
                <a:lnTo>
                  <a:pt x="2" y="6080676"/>
                </a:lnTo>
                <a:close/>
                <a:moveTo>
                  <a:pt x="6858002" y="0"/>
                </a:moveTo>
                <a:lnTo>
                  <a:pt x="6858002" y="2634972"/>
                </a:lnTo>
                <a:lnTo>
                  <a:pt x="6858002" y="2984308"/>
                </a:lnTo>
                <a:lnTo>
                  <a:pt x="6858002" y="3291840"/>
                </a:lnTo>
                <a:lnTo>
                  <a:pt x="6858002" y="6080675"/>
                </a:lnTo>
                <a:lnTo>
                  <a:pt x="2" y="6080675"/>
                </a:lnTo>
                <a:lnTo>
                  <a:pt x="2" y="3291840"/>
                </a:lnTo>
                <a:lnTo>
                  <a:pt x="0" y="3291840"/>
                </a:lnTo>
                <a:lnTo>
                  <a:pt x="0"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554" name="Google Shape;554;p7"/>
          <p:cNvSpPr txBox="1"/>
          <p:nvPr>
            <p:ph idx="1" type="body"/>
          </p:nvPr>
        </p:nvSpPr>
        <p:spPr>
          <a:xfrm>
            <a:off x="451526" y="979000"/>
            <a:ext cx="6182700" cy="48999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lnSpc>
                <a:spcPct val="100000"/>
              </a:lnSpc>
              <a:spcBef>
                <a:spcPts val="0"/>
              </a:spcBef>
              <a:spcAft>
                <a:spcPts val="0"/>
              </a:spcAft>
              <a:buSzPts val="1800"/>
              <a:buChar char="?"/>
            </a:pPr>
            <a:r>
              <a:rPr lang="en-US"/>
              <a:t>Questions on the pros and cons of registering a youth apprenticeship.  How did you decide on your model? </a:t>
            </a:r>
            <a:endParaRPr/>
          </a:p>
          <a:p>
            <a:pPr indent="0" lvl="0" marL="0" rtl="0" algn="l">
              <a:lnSpc>
                <a:spcPct val="100000"/>
              </a:lnSpc>
              <a:spcBef>
                <a:spcPts val="0"/>
              </a:spcBef>
              <a:spcAft>
                <a:spcPts val="0"/>
              </a:spcAft>
              <a:buSzPts val="1800"/>
              <a:buNone/>
            </a:pPr>
            <a:r>
              <a:t/>
            </a:r>
            <a:endParaRPr/>
          </a:p>
          <a:p>
            <a:pPr indent="-342900" lvl="0" marL="342900" rtl="0" algn="l">
              <a:lnSpc>
                <a:spcPct val="100000"/>
              </a:lnSpc>
              <a:spcBef>
                <a:spcPts val="0"/>
              </a:spcBef>
              <a:spcAft>
                <a:spcPts val="0"/>
              </a:spcAft>
              <a:buSzPts val="1800"/>
              <a:buChar char="?"/>
            </a:pPr>
            <a:r>
              <a:rPr lang="en-US"/>
              <a:t>What are common challenges in Youth Apprenticeships and how do you address them?</a:t>
            </a:r>
            <a:endParaRPr/>
          </a:p>
          <a:p>
            <a:pPr indent="0" lvl="0" marL="342900" rtl="0" algn="l">
              <a:lnSpc>
                <a:spcPct val="100000"/>
              </a:lnSpc>
              <a:spcBef>
                <a:spcPts val="0"/>
              </a:spcBef>
              <a:spcAft>
                <a:spcPts val="0"/>
              </a:spcAft>
              <a:buSzPts val="1800"/>
              <a:buNone/>
            </a:pPr>
            <a:r>
              <a:t/>
            </a:r>
            <a:endParaRPr/>
          </a:p>
          <a:p>
            <a:pPr indent="-342900" lvl="0" marL="342900" rtl="0" algn="l">
              <a:lnSpc>
                <a:spcPct val="100000"/>
              </a:lnSpc>
              <a:spcBef>
                <a:spcPts val="0"/>
              </a:spcBef>
              <a:spcAft>
                <a:spcPts val="0"/>
              </a:spcAft>
              <a:buSzPts val="1800"/>
              <a:buChar char="?"/>
            </a:pPr>
            <a:r>
              <a:rPr lang="en-US"/>
              <a:t>Where do you find the most success in Youth Apprenticeships and how did you accomplish it? </a:t>
            </a:r>
            <a:endParaRPr/>
          </a:p>
          <a:p>
            <a:pPr indent="0" lvl="0" marL="342900" rtl="0" algn="l">
              <a:lnSpc>
                <a:spcPct val="100000"/>
              </a:lnSpc>
              <a:spcBef>
                <a:spcPts val="0"/>
              </a:spcBef>
              <a:spcAft>
                <a:spcPts val="0"/>
              </a:spcAft>
              <a:buSzPts val="1800"/>
              <a:buNone/>
            </a:pPr>
            <a:r>
              <a:t/>
            </a:r>
            <a:endParaRPr/>
          </a:p>
          <a:p>
            <a:pPr indent="-342900" lvl="0" marL="342900" rtl="0" algn="l">
              <a:lnSpc>
                <a:spcPct val="100000"/>
              </a:lnSpc>
              <a:spcBef>
                <a:spcPts val="0"/>
              </a:spcBef>
              <a:spcAft>
                <a:spcPts val="0"/>
              </a:spcAft>
              <a:buSzPts val="1800"/>
              <a:buChar char="?"/>
            </a:pPr>
            <a:r>
              <a:rPr lang="en-US"/>
              <a:t>Other comments and questions?</a:t>
            </a:r>
            <a:endParaRPr/>
          </a:p>
          <a:p>
            <a:pPr indent="0" lvl="0" marL="342900" rtl="0" algn="l">
              <a:lnSpc>
                <a:spcPct val="100000"/>
              </a:lnSpc>
              <a:spcBef>
                <a:spcPts val="960"/>
              </a:spcBef>
              <a:spcAft>
                <a:spcPts val="0"/>
              </a:spcAft>
              <a:buSzPts val="1800"/>
              <a:buNone/>
            </a:pPr>
            <a:r>
              <a:rPr lang="en-US"/>
              <a:t> </a:t>
            </a:r>
            <a:endParaRPr/>
          </a:p>
          <a:p>
            <a:pPr indent="-228600" lvl="0" marL="342900" rtl="0" algn="l">
              <a:lnSpc>
                <a:spcPct val="100000"/>
              </a:lnSpc>
              <a:spcBef>
                <a:spcPts val="960"/>
              </a:spcBef>
              <a:spcAft>
                <a:spcPts val="0"/>
              </a:spcAft>
              <a:buSzPts val="1800"/>
              <a:buNone/>
            </a:pPr>
            <a:r>
              <a:t/>
            </a:r>
            <a:endParaRPr/>
          </a:p>
          <a:p>
            <a:pPr indent="-228600" lvl="0" marL="342900" rtl="0" algn="l">
              <a:lnSpc>
                <a:spcPct val="100000"/>
              </a:lnSpc>
              <a:spcBef>
                <a:spcPts val="960"/>
              </a:spcBef>
              <a:spcAft>
                <a:spcPts val="0"/>
              </a:spcAft>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g2705c359f78_1_0"/>
          <p:cNvSpPr txBox="1"/>
          <p:nvPr>
            <p:ph type="title"/>
          </p:nvPr>
        </p:nvSpPr>
        <p:spPr>
          <a:xfrm>
            <a:off x="810000" y="447204"/>
            <a:ext cx="10572000" cy="12924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Members of ICCB’s Apprenticeship Workgroup</a:t>
            </a:r>
            <a:endParaRPr/>
          </a:p>
        </p:txBody>
      </p:sp>
      <p:sp>
        <p:nvSpPr>
          <p:cNvPr id="560" name="Google Shape;560;g2705c359f78_1_0"/>
          <p:cNvSpPr txBox="1"/>
          <p:nvPr>
            <p:ph idx="1" type="body"/>
          </p:nvPr>
        </p:nvSpPr>
        <p:spPr>
          <a:xfrm>
            <a:off x="818700" y="2222273"/>
            <a:ext cx="10554600" cy="4285500"/>
          </a:xfrm>
          <a:prstGeom prst="rect">
            <a:avLst/>
          </a:prstGeom>
        </p:spPr>
        <p:txBody>
          <a:bodyPr anchorCtr="0" anchor="ctr" bIns="45700" lIns="91425" spcFirstLastPara="1" rIns="91425" wrap="square" tIns="45700">
            <a:normAutofit/>
          </a:bodyPr>
          <a:lstStyle/>
          <a:p>
            <a:pPr indent="0" lvl="0" marL="0" rtl="0" algn="l">
              <a:spcBef>
                <a:spcPts val="360"/>
              </a:spcBef>
              <a:spcAft>
                <a:spcPts val="0"/>
              </a:spcAft>
              <a:buNone/>
            </a:pPr>
            <a:r>
              <a:rPr lang="en-US"/>
              <a:t>Bonnie Moore							Curt Rendall</a:t>
            </a:r>
            <a:endParaRPr/>
          </a:p>
          <a:p>
            <a:pPr indent="0" lvl="0" marL="0" rtl="0" algn="l">
              <a:spcBef>
                <a:spcPts val="360"/>
              </a:spcBef>
              <a:spcAft>
                <a:spcPts val="0"/>
              </a:spcAft>
              <a:buNone/>
            </a:pPr>
            <a:r>
              <a:rPr lang="en-US"/>
              <a:t>Lake Land College						Heartland Community College</a:t>
            </a:r>
            <a:endParaRPr/>
          </a:p>
          <a:p>
            <a:pPr indent="0" lvl="0" marL="0" rtl="0" algn="l">
              <a:spcBef>
                <a:spcPts val="360"/>
              </a:spcBef>
              <a:spcAft>
                <a:spcPts val="0"/>
              </a:spcAft>
              <a:buNone/>
            </a:pPr>
            <a:r>
              <a:rPr lang="en-US"/>
              <a:t>bmoore71258@lakelandcollege.edu		curt.rendall@heartland.edu</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Danielle Kuglin-Seago					Veronica Inselmann</a:t>
            </a:r>
            <a:endParaRPr/>
          </a:p>
          <a:p>
            <a:pPr indent="0" lvl="0" marL="0" rtl="0" algn="l">
              <a:spcBef>
                <a:spcPts val="360"/>
              </a:spcBef>
              <a:spcAft>
                <a:spcPts val="0"/>
              </a:spcAft>
              <a:buNone/>
            </a:pPr>
            <a:r>
              <a:rPr lang="en-US"/>
              <a:t>College of DuPage						Heartland Community College</a:t>
            </a:r>
            <a:endParaRPr/>
          </a:p>
          <a:p>
            <a:pPr indent="0" lvl="0" marL="0" rtl="0" algn="l">
              <a:spcBef>
                <a:spcPts val="360"/>
              </a:spcBef>
              <a:spcAft>
                <a:spcPts val="0"/>
              </a:spcAft>
              <a:buNone/>
            </a:pPr>
            <a:r>
              <a:rPr lang="en-US"/>
              <a:t>kuglinseagod@cod.edu					veronica.inselmann@heartland.edu</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Corey Young							</a:t>
            </a:r>
            <a:endParaRPr/>
          </a:p>
          <a:p>
            <a:pPr indent="0" lvl="0" marL="0" rtl="0" algn="l">
              <a:spcBef>
                <a:spcPts val="360"/>
              </a:spcBef>
              <a:spcAft>
                <a:spcPts val="0"/>
              </a:spcAft>
              <a:buNone/>
            </a:pPr>
            <a:r>
              <a:rPr lang="en-US"/>
              <a:t>City Colleges of Chicago </a:t>
            </a:r>
            <a:endParaRPr/>
          </a:p>
          <a:p>
            <a:pPr indent="0" lvl="0" marL="0" rtl="0" algn="l">
              <a:spcBef>
                <a:spcPts val="360"/>
              </a:spcBef>
              <a:spcAft>
                <a:spcPts val="0"/>
              </a:spcAft>
              <a:buNone/>
            </a:pPr>
            <a:r>
              <a:rPr lang="en-US"/>
              <a:t>cyoung163@ccc.edu</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8"/>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EFEFE"/>
              </a:buClr>
              <a:buSzPts val="4000"/>
              <a:buFont typeface="Century Gothic"/>
              <a:buNone/>
            </a:pPr>
            <a:r>
              <a:rPr lang="en-US"/>
              <a:t>Thank You</a:t>
            </a:r>
            <a:endParaRPr/>
          </a:p>
        </p:txBody>
      </p:sp>
      <p:sp>
        <p:nvSpPr>
          <p:cNvPr id="566" name="Google Shape;566;p8"/>
          <p:cNvSpPr txBox="1"/>
          <p:nvPr>
            <p:ph idx="1" type="body"/>
          </p:nvPr>
        </p:nvSpPr>
        <p:spPr>
          <a:xfrm>
            <a:off x="482858" y="2388578"/>
            <a:ext cx="11226281" cy="4022234"/>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400"/>
              <a:buNone/>
            </a:pPr>
            <a:r>
              <a:rPr lang="en-US" sz="2400"/>
              <a:t>Contact information:</a:t>
            </a:r>
            <a:endParaRPr/>
          </a:p>
          <a:p>
            <a:pPr indent="0" lvl="0" marL="0" rtl="0" algn="l">
              <a:lnSpc>
                <a:spcPct val="100000"/>
              </a:lnSpc>
              <a:spcBef>
                <a:spcPts val="1080"/>
              </a:spcBef>
              <a:spcAft>
                <a:spcPts val="0"/>
              </a:spcAft>
              <a:buSzPts val="2400"/>
              <a:buNone/>
            </a:pPr>
            <a:r>
              <a:rPr lang="en-US" sz="2400"/>
              <a:t>Lavon Nelson									Angela Gerberding</a:t>
            </a:r>
            <a:endParaRPr/>
          </a:p>
          <a:p>
            <a:pPr indent="0" lvl="0" marL="0" rtl="0" algn="l">
              <a:lnSpc>
                <a:spcPct val="100000"/>
              </a:lnSpc>
              <a:spcBef>
                <a:spcPts val="1080"/>
              </a:spcBef>
              <a:spcAft>
                <a:spcPts val="0"/>
              </a:spcAft>
              <a:buSzPts val="2400"/>
              <a:buNone/>
            </a:pPr>
            <a:r>
              <a:rPr lang="en-US" sz="2400"/>
              <a:t>Sr Director for Workforce Education		Director for Work-Based Learning</a:t>
            </a:r>
            <a:endParaRPr/>
          </a:p>
          <a:p>
            <a:pPr indent="0" lvl="0" marL="0" rtl="0" algn="l">
              <a:lnSpc>
                <a:spcPct val="100000"/>
              </a:lnSpc>
              <a:spcBef>
                <a:spcPts val="1080"/>
              </a:spcBef>
              <a:spcAft>
                <a:spcPts val="0"/>
              </a:spcAft>
              <a:buSzPts val="2400"/>
              <a:buNone/>
            </a:pPr>
            <a:r>
              <a:rPr lang="en-US" sz="2400" u="sng">
                <a:solidFill>
                  <a:schemeClr val="hlink"/>
                </a:solidFill>
                <a:hlinkClick r:id="rId3"/>
              </a:rPr>
              <a:t>Lavon.nelson@illinois.gov</a:t>
            </a:r>
            <a:r>
              <a:rPr lang="en-US" sz="2400"/>
              <a:t>					</a:t>
            </a:r>
            <a:r>
              <a:rPr lang="en-US" sz="2400" u="sng">
                <a:solidFill>
                  <a:schemeClr val="hlink"/>
                </a:solidFill>
                <a:hlinkClick r:id="rId4"/>
              </a:rPr>
              <a:t>angela.gerberding@illinois.gov</a:t>
            </a:r>
            <a:r>
              <a:rPr lang="en-US" sz="2400"/>
              <a:t>	</a:t>
            </a:r>
            <a:endParaRPr/>
          </a:p>
          <a:p>
            <a:pPr indent="0" lvl="0" marL="0" rtl="0" algn="l">
              <a:lnSpc>
                <a:spcPct val="100000"/>
              </a:lnSpc>
              <a:spcBef>
                <a:spcPts val="1080"/>
              </a:spcBef>
              <a:spcAft>
                <a:spcPts val="0"/>
              </a:spcAft>
              <a:buSzPts val="2400"/>
              <a:buNone/>
            </a:pPr>
            <a:r>
              <a:rPr lang="en-US" sz="2400"/>
              <a:t>217-557-2742									217-558-2162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c9ee6da4e1_4_0"/>
          <p:cNvSpPr txBox="1"/>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EFEFE"/>
              </a:buClr>
              <a:buSzPts val="4000"/>
              <a:buFont typeface="Century Gothic"/>
              <a:buNone/>
            </a:pPr>
            <a:r>
              <a:rPr lang="en-US"/>
              <a:t>Youth Apprenticeships </a:t>
            </a:r>
            <a:endParaRPr sz="3200"/>
          </a:p>
        </p:txBody>
      </p:sp>
      <p:sp>
        <p:nvSpPr>
          <p:cNvPr id="187" name="Google Shape;187;g2c9ee6da4e1_4_0"/>
          <p:cNvSpPr txBox="1"/>
          <p:nvPr>
            <p:ph idx="1" type="body"/>
          </p:nvPr>
        </p:nvSpPr>
        <p:spPr>
          <a:xfrm>
            <a:off x="589725" y="2292825"/>
            <a:ext cx="10942800" cy="37431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lnSpcReduction="10000"/>
          </a:bodyPr>
          <a:lstStyle/>
          <a:p>
            <a:pPr indent="-381000" lvl="0" marL="457200" rtl="0" algn="l">
              <a:lnSpc>
                <a:spcPct val="100000"/>
              </a:lnSpc>
              <a:spcBef>
                <a:spcPts val="1080"/>
              </a:spcBef>
              <a:spcAft>
                <a:spcPts val="0"/>
              </a:spcAft>
              <a:buSzPts val="2400"/>
              <a:buChar char="●"/>
            </a:pPr>
            <a:r>
              <a:rPr lang="en-US" sz="2400"/>
              <a:t>Youth Apprenticeship Programs Serve Youth Aged 16-24 </a:t>
            </a:r>
            <a:endParaRPr sz="2400"/>
          </a:p>
          <a:p>
            <a:pPr indent="-381000" lvl="0" marL="457200" rtl="0" algn="l">
              <a:lnSpc>
                <a:spcPct val="100000"/>
              </a:lnSpc>
              <a:spcBef>
                <a:spcPts val="0"/>
              </a:spcBef>
              <a:spcAft>
                <a:spcPts val="0"/>
              </a:spcAft>
              <a:buSzPts val="2400"/>
              <a:buChar char="●"/>
            </a:pPr>
            <a:r>
              <a:rPr lang="en-US" sz="2400"/>
              <a:t>In 2022, there were 228,535 Youth Apprentices Registered</a:t>
            </a:r>
            <a:endParaRPr sz="2400"/>
          </a:p>
          <a:p>
            <a:pPr indent="0" lvl="0" marL="0" rtl="0" algn="l">
              <a:lnSpc>
                <a:spcPct val="100000"/>
              </a:lnSpc>
              <a:spcBef>
                <a:spcPts val="1080"/>
              </a:spcBef>
              <a:spcAft>
                <a:spcPts val="0"/>
              </a:spcAft>
              <a:buSzPts val="1800"/>
              <a:buNone/>
            </a:pPr>
            <a:br>
              <a:rPr lang="en-US" sz="2400"/>
            </a:br>
            <a:r>
              <a:rPr lang="en-US" sz="3700"/>
              <a:t>Models of Youth Apprenticeship Programs </a:t>
            </a:r>
            <a:endParaRPr sz="3700"/>
          </a:p>
          <a:p>
            <a:pPr indent="-381000" lvl="0" marL="457200" rtl="0" algn="l">
              <a:lnSpc>
                <a:spcPct val="100000"/>
              </a:lnSpc>
              <a:spcBef>
                <a:spcPts val="1080"/>
              </a:spcBef>
              <a:spcAft>
                <a:spcPts val="0"/>
              </a:spcAft>
              <a:buSzPts val="2400"/>
              <a:buAutoNum type="arabicPeriod"/>
            </a:pPr>
            <a:r>
              <a:rPr b="1" lang="en-US" sz="2400"/>
              <a:t>Pre-Apprenticeship Programs for Youth</a:t>
            </a:r>
            <a:r>
              <a:rPr lang="en-US" sz="2400"/>
              <a:t> prepare students to enter an apprenticeship </a:t>
            </a:r>
            <a:endParaRPr sz="2400"/>
          </a:p>
          <a:p>
            <a:pPr indent="-381000" lvl="0" marL="457200" rtl="0" algn="l">
              <a:lnSpc>
                <a:spcPct val="100000"/>
              </a:lnSpc>
              <a:spcBef>
                <a:spcPts val="0"/>
              </a:spcBef>
              <a:spcAft>
                <a:spcPts val="0"/>
              </a:spcAft>
              <a:buSzPts val="2400"/>
              <a:buAutoNum type="arabicPeriod"/>
            </a:pPr>
            <a:r>
              <a:rPr b="1" lang="en-US" sz="2400"/>
              <a:t>Registered or </a:t>
            </a:r>
            <a:r>
              <a:rPr b="1" lang="en-US" sz="2400"/>
              <a:t>Unregistered</a:t>
            </a:r>
            <a:r>
              <a:rPr b="1" lang="en-US" sz="2400"/>
              <a:t> Apprenticeship Programs that Begin in High School, Community College or Dual Enrollment Opportunities </a:t>
            </a:r>
            <a:r>
              <a:rPr lang="en-US" sz="2400"/>
              <a:t>allow youth to start their Apprenticeship while still a student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
          <p:cNvSpPr txBox="1"/>
          <p:nvPr>
            <p:ph type="title"/>
          </p:nvPr>
        </p:nvSpPr>
        <p:spPr>
          <a:xfrm>
            <a:off x="837325" y="624788"/>
            <a:ext cx="105720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EFEFE"/>
              </a:buClr>
              <a:buSzPts val="4000"/>
              <a:buFont typeface="Century Gothic"/>
              <a:buNone/>
            </a:pPr>
            <a:r>
              <a:rPr lang="en-US"/>
              <a:t>Elements of Apprenticeship Programs Serving Youth </a:t>
            </a:r>
            <a:endParaRPr sz="3200"/>
          </a:p>
        </p:txBody>
      </p:sp>
      <p:sp>
        <p:nvSpPr>
          <p:cNvPr id="193" name="Google Shape;193;p3"/>
          <p:cNvSpPr txBox="1"/>
          <p:nvPr>
            <p:ph idx="1" type="body"/>
          </p:nvPr>
        </p:nvSpPr>
        <p:spPr>
          <a:xfrm>
            <a:off x="555550" y="2224525"/>
            <a:ext cx="11338800" cy="43422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0" lvl="0" marL="0" rtl="0" algn="l">
              <a:lnSpc>
                <a:spcPct val="100000"/>
              </a:lnSpc>
              <a:spcBef>
                <a:spcPts val="1080"/>
              </a:spcBef>
              <a:spcAft>
                <a:spcPts val="0"/>
              </a:spcAft>
              <a:buNone/>
            </a:pPr>
            <a:r>
              <a:rPr lang="en-US" sz="2400"/>
              <a:t>▶ Satisfy labor market needs of students/career seekers, businesses, local school districts, and colleges. </a:t>
            </a:r>
            <a:endParaRPr sz="2400"/>
          </a:p>
          <a:p>
            <a:pPr indent="0" lvl="0" marL="0" rtl="0" algn="l">
              <a:lnSpc>
                <a:spcPct val="100000"/>
              </a:lnSpc>
              <a:spcBef>
                <a:spcPts val="1080"/>
              </a:spcBef>
              <a:spcAft>
                <a:spcPts val="0"/>
              </a:spcAft>
              <a:buNone/>
            </a:pPr>
            <a:r>
              <a:rPr lang="en-US" sz="2400"/>
              <a:t>▶ Address skills matching and individual assessments to promote competencies needed by businesses. </a:t>
            </a:r>
            <a:endParaRPr sz="2400"/>
          </a:p>
          <a:p>
            <a:pPr indent="0" lvl="0" marL="0" rtl="0" algn="l">
              <a:lnSpc>
                <a:spcPct val="100000"/>
              </a:lnSpc>
              <a:spcBef>
                <a:spcPts val="1080"/>
              </a:spcBef>
              <a:spcAft>
                <a:spcPts val="0"/>
              </a:spcAft>
              <a:buNone/>
            </a:pPr>
            <a:r>
              <a:rPr lang="en-US" sz="2400"/>
              <a:t>▶ Align with the academic and technical standards in secondary and post-secondary education, as well as with portable, nationally-recognized credentials and certifications. </a:t>
            </a:r>
            <a:endParaRPr sz="2400"/>
          </a:p>
          <a:p>
            <a:pPr indent="0" lvl="0" marL="0" rtl="0" algn="l">
              <a:lnSpc>
                <a:spcPct val="100000"/>
              </a:lnSpc>
              <a:spcBef>
                <a:spcPts val="1080"/>
              </a:spcBef>
              <a:spcAft>
                <a:spcPts val="0"/>
              </a:spcAft>
              <a:buNone/>
            </a:pPr>
            <a:r>
              <a:rPr lang="en-US" sz="2400"/>
              <a:t>▶ Provide strong linkages to adult Registered Apprenticeship programs in the community.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99" name="Google Shape;199;p4"/>
          <p:cNvSpPr/>
          <p:nvPr/>
        </p:nvSpPr>
        <p:spPr>
          <a:xfrm rot="-5400000">
            <a:off x="-650724" y="650724"/>
            <a:ext cx="6858000" cy="5556552"/>
          </a:xfrm>
          <a:custGeom>
            <a:rect b="b" l="l" r="r" t="t"/>
            <a:pathLst>
              <a:path extrusionOk="0" h="5556552" w="6858000">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blipFill rotWithShape="1">
            <a:blip r:embed="rId3">
              <a:alphaModFix/>
            </a:blip>
            <a:tile algn="tl" flip="none" tx="0" sx="100000" ty="0" sy="100000"/>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00" name="Google Shape;200;p4"/>
          <p:cNvSpPr txBox="1"/>
          <p:nvPr>
            <p:ph type="title"/>
          </p:nvPr>
        </p:nvSpPr>
        <p:spPr>
          <a:xfrm>
            <a:off x="451526" y="1734850"/>
            <a:ext cx="4147800" cy="3388200"/>
          </a:xfrm>
          <a:prstGeom prst="rect">
            <a:avLst/>
          </a:prstGeom>
          <a:noFill/>
          <a:ln>
            <a:noFill/>
          </a:ln>
          <a:effectLst>
            <a:outerShdw blurRad="50800">
              <a:srgbClr val="000000">
                <a:alpha val="60000"/>
              </a:srgbClr>
            </a:outerShdw>
          </a:effectLst>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EFEFE"/>
              </a:buClr>
              <a:buSzPts val="4000"/>
              <a:buFont typeface="Century Gothic"/>
              <a:buNone/>
            </a:pPr>
            <a:r>
              <a:rPr lang="en-US"/>
              <a:t>Youth Apprenticeship Guest Speakers</a:t>
            </a:r>
            <a:endParaRPr/>
          </a:p>
        </p:txBody>
      </p:sp>
      <p:sp>
        <p:nvSpPr>
          <p:cNvPr id="201" name="Google Shape;201;p4"/>
          <p:cNvSpPr txBox="1"/>
          <p:nvPr>
            <p:ph idx="1" type="body"/>
          </p:nvPr>
        </p:nvSpPr>
        <p:spPr>
          <a:xfrm>
            <a:off x="6008068" y="978993"/>
            <a:ext cx="5365218" cy="4900014"/>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81000" lvl="0" marL="342900" rtl="0" algn="l">
              <a:lnSpc>
                <a:spcPct val="90000"/>
              </a:lnSpc>
              <a:spcBef>
                <a:spcPts val="0"/>
              </a:spcBef>
              <a:spcAft>
                <a:spcPts val="0"/>
              </a:spcAft>
              <a:buSzPts val="2600"/>
              <a:buFont typeface="Noto Sans Symbols"/>
              <a:buChar char="❑"/>
            </a:pPr>
            <a:r>
              <a:rPr b="1" lang="en-US" sz="2400"/>
              <a:t>Andy Hepburn,</a:t>
            </a:r>
            <a:r>
              <a:rPr lang="en-US" sz="2400"/>
              <a:t> Chief Innovation Officer, GPS Education Partners</a:t>
            </a:r>
            <a:endParaRPr sz="2400"/>
          </a:p>
          <a:p>
            <a:pPr indent="0" lvl="0" marL="457200" rtl="0" algn="l">
              <a:lnSpc>
                <a:spcPct val="90000"/>
              </a:lnSpc>
              <a:spcBef>
                <a:spcPts val="0"/>
              </a:spcBef>
              <a:spcAft>
                <a:spcPts val="0"/>
              </a:spcAft>
              <a:buNone/>
            </a:pPr>
            <a:r>
              <a:t/>
            </a:r>
            <a:endParaRPr sz="2400"/>
          </a:p>
          <a:p>
            <a:pPr indent="-381000" lvl="0" marL="342900" rtl="0" algn="l">
              <a:lnSpc>
                <a:spcPct val="90000"/>
              </a:lnSpc>
              <a:spcBef>
                <a:spcPts val="0"/>
              </a:spcBef>
              <a:spcAft>
                <a:spcPts val="0"/>
              </a:spcAft>
              <a:buSzPts val="2600"/>
              <a:buFont typeface="Noto Sans Symbols"/>
              <a:buChar char="❑"/>
            </a:pPr>
            <a:r>
              <a:rPr b="1" lang="en-US" sz="2400"/>
              <a:t>Stephanie Gomez,</a:t>
            </a:r>
            <a:r>
              <a:rPr lang="en-US" sz="2400"/>
              <a:t> Director, Career Launch Chicago at City Colleges of Chicago</a:t>
            </a:r>
            <a:endParaRPr sz="2400"/>
          </a:p>
          <a:p>
            <a:pPr indent="0" lvl="0" marL="457200" rtl="0" algn="l">
              <a:lnSpc>
                <a:spcPct val="90000"/>
              </a:lnSpc>
              <a:spcBef>
                <a:spcPts val="0"/>
              </a:spcBef>
              <a:spcAft>
                <a:spcPts val="0"/>
              </a:spcAft>
              <a:buNone/>
            </a:pPr>
            <a:r>
              <a:t/>
            </a:r>
            <a:endParaRPr sz="2400"/>
          </a:p>
          <a:p>
            <a:pPr indent="-381000" lvl="0" marL="342900" rtl="0" algn="l">
              <a:lnSpc>
                <a:spcPct val="90000"/>
              </a:lnSpc>
              <a:spcBef>
                <a:spcPts val="0"/>
              </a:spcBef>
              <a:spcAft>
                <a:spcPts val="0"/>
              </a:spcAft>
              <a:buSzPts val="2600"/>
              <a:buFont typeface="Noto Sans Symbols"/>
              <a:buChar char="❑"/>
            </a:pPr>
            <a:r>
              <a:rPr b="1" lang="en-US" sz="2400"/>
              <a:t>Eric Hill,</a:t>
            </a:r>
            <a:r>
              <a:rPr lang="en-US" sz="2400"/>
              <a:t> Executive Director for SkillsUSA Illinois</a:t>
            </a:r>
            <a:endParaRPr sz="2400"/>
          </a:p>
          <a:p>
            <a:pPr indent="0" lvl="0" marL="457200" rtl="0" algn="l">
              <a:lnSpc>
                <a:spcPct val="90000"/>
              </a:lnSpc>
              <a:spcBef>
                <a:spcPts val="0"/>
              </a:spcBef>
              <a:spcAft>
                <a:spcPts val="0"/>
              </a:spcAft>
              <a:buNone/>
            </a:pPr>
            <a:r>
              <a:t/>
            </a:r>
            <a:endParaRPr sz="2400"/>
          </a:p>
          <a:p>
            <a:pPr indent="0" lvl="0" marL="0" rtl="0" algn="l">
              <a:lnSpc>
                <a:spcPct val="90000"/>
              </a:lnSpc>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da4e7f48b7_0_39"/>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Andy Hepburn, Chief Innovation Officer at GPS Education Partners </a:t>
            </a:r>
            <a:endParaRPr/>
          </a:p>
        </p:txBody>
      </p:sp>
      <p:pic>
        <p:nvPicPr>
          <p:cNvPr id="207" name="Google Shape;207;g2da4e7f48b7_0_39"/>
          <p:cNvPicPr preferRelativeResize="0"/>
          <p:nvPr/>
        </p:nvPicPr>
        <p:blipFill>
          <a:blip r:embed="rId3">
            <a:alphaModFix/>
          </a:blip>
          <a:stretch>
            <a:fillRect/>
          </a:stretch>
        </p:blipFill>
        <p:spPr>
          <a:xfrm>
            <a:off x="10255674" y="2287201"/>
            <a:ext cx="1382875" cy="1382875"/>
          </a:xfrm>
          <a:prstGeom prst="rect">
            <a:avLst/>
          </a:prstGeom>
          <a:noFill/>
          <a:ln>
            <a:noFill/>
          </a:ln>
        </p:spPr>
      </p:pic>
      <p:pic>
        <p:nvPicPr>
          <p:cNvPr id="208" name="Google Shape;208;g2da4e7f48b7_0_39"/>
          <p:cNvPicPr preferRelativeResize="0"/>
          <p:nvPr/>
        </p:nvPicPr>
        <p:blipFill>
          <a:blip r:embed="rId4">
            <a:alphaModFix/>
          </a:blip>
          <a:stretch>
            <a:fillRect/>
          </a:stretch>
        </p:blipFill>
        <p:spPr>
          <a:xfrm>
            <a:off x="632413" y="2287188"/>
            <a:ext cx="3705225" cy="3705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da4e7f48b7_0_78"/>
          <p:cNvSpPr txBox="1"/>
          <p:nvPr/>
        </p:nvSpPr>
        <p:spPr>
          <a:xfrm>
            <a:off x="1258890" y="4848531"/>
            <a:ext cx="9840000" cy="988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i="1" sz="2500">
              <a:solidFill>
                <a:srgbClr val="FFFFFF"/>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2500">
                <a:solidFill>
                  <a:srgbClr val="FFFFFF"/>
                </a:solidFill>
                <a:latin typeface="Helvetica Neue"/>
                <a:ea typeface="Helvetica Neue"/>
                <a:cs typeface="Helvetica Neue"/>
                <a:sym typeface="Helvetica Neue"/>
              </a:rPr>
              <a:t>May 2024</a:t>
            </a:r>
            <a:endParaRPr sz="2500">
              <a:solidFill>
                <a:srgbClr val="FFFFFF"/>
              </a:solidFill>
              <a:latin typeface="Helvetica Neue"/>
              <a:ea typeface="Helvetica Neue"/>
              <a:cs typeface="Helvetica Neue"/>
              <a:sym typeface="Helvetica Neue"/>
            </a:endParaRPr>
          </a:p>
        </p:txBody>
      </p:sp>
      <p:sp>
        <p:nvSpPr>
          <p:cNvPr id="214" name="Google Shape;214;g2da4e7f48b7_0_78"/>
          <p:cNvSpPr txBox="1"/>
          <p:nvPr/>
        </p:nvSpPr>
        <p:spPr>
          <a:xfrm>
            <a:off x="1258890" y="3134475"/>
            <a:ext cx="9842400" cy="1491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sz="3500">
                <a:solidFill>
                  <a:srgbClr val="FFFFFF"/>
                </a:solidFill>
                <a:latin typeface="Helvetica Neue"/>
                <a:ea typeface="Helvetica Neue"/>
                <a:cs typeface="Helvetica Neue"/>
                <a:sym typeface="Helvetica Neue"/>
              </a:rPr>
              <a:t>High School Youth Apprenticeship and WBL Solutions</a:t>
            </a:r>
            <a:endParaRPr b="1" sz="35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b="1" sz="3500">
              <a:solidFill>
                <a:srgbClr val="FFFFFF"/>
              </a:solidFill>
              <a:latin typeface="Helvetica Neue"/>
              <a:ea typeface="Helvetica Neue"/>
              <a:cs typeface="Helvetica Neue"/>
              <a:sym typeface="Helvetica Neue"/>
            </a:endParaRPr>
          </a:p>
        </p:txBody>
      </p:sp>
      <p:sp>
        <p:nvSpPr>
          <p:cNvPr id="215" name="Google Shape;215;g2da4e7f48b7_0_78"/>
          <p:cNvSpPr txBox="1"/>
          <p:nvPr/>
        </p:nvSpPr>
        <p:spPr>
          <a:xfrm>
            <a:off x="642767" y="801267"/>
            <a:ext cx="7434000" cy="7068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500">
                <a:solidFill>
                  <a:srgbClr val="1F1F1F"/>
                </a:solidFill>
                <a:highlight>
                  <a:srgbClr val="FFFFFF"/>
                </a:highlight>
                <a:latin typeface="Roboto"/>
                <a:ea typeface="Roboto"/>
                <a:cs typeface="Roboto"/>
                <a:sym typeface="Roboto"/>
              </a:rPr>
              <a:t>ICCB Apprenticeship Learning Community Panel</a:t>
            </a:r>
            <a:endParaRPr b="1" sz="2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da4e7f48b7_0_156"/>
          <p:cNvSpPr/>
          <p:nvPr/>
        </p:nvSpPr>
        <p:spPr>
          <a:xfrm>
            <a:off x="7348538" y="0"/>
            <a:ext cx="48435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i="0" sz="1900" u="none" cap="none" strike="noStrike">
              <a:solidFill>
                <a:schemeClr val="lt1"/>
              </a:solidFill>
            </a:endParaRPr>
          </a:p>
        </p:txBody>
      </p:sp>
      <p:sp>
        <p:nvSpPr>
          <p:cNvPr id="221" name="Google Shape;221;g2da4e7f48b7_0_156"/>
          <p:cNvSpPr/>
          <p:nvPr/>
        </p:nvSpPr>
        <p:spPr>
          <a:xfrm>
            <a:off x="441300" y="1577550"/>
            <a:ext cx="6614400" cy="1186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300">
                <a:solidFill>
                  <a:srgbClr val="323B44"/>
                </a:solidFill>
              </a:rPr>
              <a:t>We envision a world where </a:t>
            </a:r>
            <a:r>
              <a:rPr b="1" lang="en-US" sz="2300">
                <a:solidFill>
                  <a:srgbClr val="323B44"/>
                </a:solidFill>
              </a:rPr>
              <a:t>every student</a:t>
            </a:r>
            <a:r>
              <a:rPr lang="en-US" sz="2300">
                <a:solidFill>
                  <a:srgbClr val="323B44"/>
                </a:solidFill>
              </a:rPr>
              <a:t> can access </a:t>
            </a:r>
            <a:r>
              <a:rPr b="1" lang="en-US" sz="2300">
                <a:solidFill>
                  <a:srgbClr val="323B44"/>
                </a:solidFill>
              </a:rPr>
              <a:t>quality work-based learning</a:t>
            </a:r>
            <a:r>
              <a:rPr lang="en-US" sz="2300">
                <a:solidFill>
                  <a:srgbClr val="323B44"/>
                </a:solidFill>
              </a:rPr>
              <a:t> to discover a pathway to a productive life.</a:t>
            </a:r>
            <a:endParaRPr sz="2800" u="none" cap="none" strike="noStrike">
              <a:solidFill>
                <a:srgbClr val="323B44"/>
              </a:solidFill>
            </a:endParaRPr>
          </a:p>
        </p:txBody>
      </p:sp>
      <p:sp>
        <p:nvSpPr>
          <p:cNvPr id="222" name="Google Shape;222;g2da4e7f48b7_0_156"/>
          <p:cNvSpPr txBox="1"/>
          <p:nvPr/>
        </p:nvSpPr>
        <p:spPr>
          <a:xfrm>
            <a:off x="441300" y="884377"/>
            <a:ext cx="4619700" cy="704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en-US" sz="3200">
                <a:solidFill>
                  <a:srgbClr val="EC7625"/>
                </a:solidFill>
              </a:rPr>
              <a:t>VISION</a:t>
            </a:r>
            <a:endParaRPr b="1" i="0" sz="3200" u="none" cap="none" strike="noStrike">
              <a:solidFill>
                <a:srgbClr val="EC7625"/>
              </a:solidFill>
            </a:endParaRPr>
          </a:p>
        </p:txBody>
      </p:sp>
      <p:sp>
        <p:nvSpPr>
          <p:cNvPr id="223" name="Google Shape;223;g2da4e7f48b7_0_156"/>
          <p:cNvSpPr/>
          <p:nvPr/>
        </p:nvSpPr>
        <p:spPr>
          <a:xfrm>
            <a:off x="441300" y="4128925"/>
            <a:ext cx="6614400" cy="1806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300">
                <a:solidFill>
                  <a:srgbClr val="323B44"/>
                </a:solidFill>
              </a:rPr>
              <a:t>A nonprofit </a:t>
            </a:r>
            <a:r>
              <a:rPr b="1" lang="en-US" sz="2300">
                <a:solidFill>
                  <a:srgbClr val="323B44"/>
                </a:solidFill>
              </a:rPr>
              <a:t>work-based learning</a:t>
            </a:r>
            <a:r>
              <a:rPr lang="en-US" sz="2300">
                <a:solidFill>
                  <a:srgbClr val="323B44"/>
                </a:solidFill>
              </a:rPr>
              <a:t> solutions provider and advocate, representing our </a:t>
            </a:r>
            <a:r>
              <a:rPr b="1" lang="en-US" sz="2300">
                <a:solidFill>
                  <a:srgbClr val="323B44"/>
                </a:solidFill>
              </a:rPr>
              <a:t>students, businesses, and communities</a:t>
            </a:r>
            <a:r>
              <a:rPr lang="en-US" sz="2300">
                <a:solidFill>
                  <a:srgbClr val="323B44"/>
                </a:solidFill>
              </a:rPr>
              <a:t>, focusing on </a:t>
            </a:r>
            <a:r>
              <a:rPr b="1" lang="en-US" sz="2300">
                <a:solidFill>
                  <a:srgbClr val="323B44"/>
                </a:solidFill>
              </a:rPr>
              <a:t>access and equity for all students</a:t>
            </a:r>
            <a:r>
              <a:rPr lang="en-US" sz="2300">
                <a:solidFill>
                  <a:srgbClr val="323B44"/>
                </a:solidFill>
              </a:rPr>
              <a:t> to succeed in careers of the future.</a:t>
            </a:r>
            <a:endParaRPr sz="2800" u="none" cap="none" strike="noStrike">
              <a:solidFill>
                <a:srgbClr val="323B44"/>
              </a:solidFill>
            </a:endParaRPr>
          </a:p>
        </p:txBody>
      </p:sp>
      <p:sp>
        <p:nvSpPr>
          <p:cNvPr id="224" name="Google Shape;224;g2da4e7f48b7_0_156"/>
          <p:cNvSpPr txBox="1"/>
          <p:nvPr/>
        </p:nvSpPr>
        <p:spPr>
          <a:xfrm>
            <a:off x="441300" y="3381903"/>
            <a:ext cx="4619700" cy="704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en-US" sz="3200">
                <a:solidFill>
                  <a:srgbClr val="EC7625"/>
                </a:solidFill>
              </a:rPr>
              <a:t>MISSION</a:t>
            </a:r>
            <a:endParaRPr b="1" i="0" sz="3200" u="none" cap="none" strike="noStrike">
              <a:solidFill>
                <a:srgbClr val="EC7625"/>
              </a:solidFill>
            </a:endParaRPr>
          </a:p>
        </p:txBody>
      </p:sp>
      <p:sp>
        <p:nvSpPr>
          <p:cNvPr id="225" name="Google Shape;225;g2da4e7f48b7_0_156"/>
          <p:cNvSpPr/>
          <p:nvPr/>
        </p:nvSpPr>
        <p:spPr>
          <a:xfrm>
            <a:off x="7572650" y="1588175"/>
            <a:ext cx="4412400" cy="3432900"/>
          </a:xfrm>
          <a:prstGeom prst="rect">
            <a:avLst/>
          </a:prstGeom>
          <a:noFill/>
          <a:ln>
            <a:noFill/>
          </a:ln>
        </p:spPr>
        <p:txBody>
          <a:bodyPr anchorCtr="0" anchor="t" bIns="45700" lIns="91425" spcFirstLastPara="1" rIns="91425" wrap="square" tIns="45700">
            <a:noAutofit/>
          </a:bodyPr>
          <a:lstStyle/>
          <a:p>
            <a:pPr indent="-279400" lvl="0" marL="228600" rtl="0" algn="l">
              <a:lnSpc>
                <a:spcPct val="115000"/>
              </a:lnSpc>
              <a:spcBef>
                <a:spcPts val="0"/>
              </a:spcBef>
              <a:spcAft>
                <a:spcPts val="0"/>
              </a:spcAft>
              <a:buClr>
                <a:schemeClr val="lt1"/>
              </a:buClr>
              <a:buSzPts val="2000"/>
              <a:buChar char="❖"/>
            </a:pPr>
            <a:r>
              <a:rPr lang="en-US" sz="2000">
                <a:solidFill>
                  <a:schemeClr val="lt1"/>
                </a:solidFill>
              </a:rPr>
              <a:t>GPSEd is a WBL Intermediary connecting schools and employers to provide innovative WBL programming for 25 years. </a:t>
            </a:r>
            <a:endParaRPr sz="2000">
              <a:solidFill>
                <a:schemeClr val="lt1"/>
              </a:solidFill>
            </a:endParaRPr>
          </a:p>
          <a:p>
            <a:pPr indent="-279400" lvl="0" marL="228600" rtl="0" algn="l">
              <a:lnSpc>
                <a:spcPct val="115000"/>
              </a:lnSpc>
              <a:spcBef>
                <a:spcPts val="0"/>
              </a:spcBef>
              <a:spcAft>
                <a:spcPts val="0"/>
              </a:spcAft>
              <a:buClr>
                <a:schemeClr val="lt1"/>
              </a:buClr>
              <a:buSzPts val="2000"/>
              <a:buChar char="❖"/>
            </a:pPr>
            <a:r>
              <a:rPr lang="en-US" sz="2000">
                <a:solidFill>
                  <a:schemeClr val="lt1"/>
                </a:solidFill>
              </a:rPr>
              <a:t>WBL Intermediaries, like GPS Ed, are essential components of a WBL Ecosystem for Education and Employers together to Make School Work. </a:t>
            </a:r>
            <a:endParaRPr sz="2000">
              <a:solidFill>
                <a:schemeClr val="lt1"/>
              </a:solidFill>
            </a:endParaRPr>
          </a:p>
          <a:p>
            <a:pPr indent="-279400" lvl="0" marL="228600" rtl="0" algn="l">
              <a:lnSpc>
                <a:spcPct val="115000"/>
              </a:lnSpc>
              <a:spcBef>
                <a:spcPts val="0"/>
              </a:spcBef>
              <a:spcAft>
                <a:spcPts val="0"/>
              </a:spcAft>
              <a:buClr>
                <a:schemeClr val="lt1"/>
              </a:buClr>
              <a:buSzPts val="2000"/>
              <a:buChar char="❖"/>
            </a:pPr>
            <a:r>
              <a:rPr lang="en-US" sz="2000">
                <a:solidFill>
                  <a:schemeClr val="lt1"/>
                </a:solidFill>
              </a:rPr>
              <a:t>Key value: connecting education and employers, designing for scale, and designing for impact by focusing on barriers to participation by students and employers. </a:t>
            </a:r>
            <a:endParaRPr sz="2900">
              <a:solidFill>
                <a:schemeClr val="lt1"/>
              </a:solidFill>
            </a:endParaRPr>
          </a:p>
        </p:txBody>
      </p:sp>
      <p:sp>
        <p:nvSpPr>
          <p:cNvPr id="226" name="Google Shape;226;g2da4e7f48b7_0_156"/>
          <p:cNvSpPr txBox="1"/>
          <p:nvPr/>
        </p:nvSpPr>
        <p:spPr>
          <a:xfrm>
            <a:off x="7348550" y="318400"/>
            <a:ext cx="4741200" cy="1186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lang="en-US" sz="3100">
                <a:solidFill>
                  <a:schemeClr val="lt1"/>
                </a:solidFill>
              </a:rPr>
              <a:t>GPS Education Partners</a:t>
            </a:r>
            <a:r>
              <a:rPr b="1" i="0" lang="en-US" sz="3100" u="none" cap="none" strike="noStrike">
                <a:solidFill>
                  <a:schemeClr val="lt1"/>
                </a:solidFill>
              </a:rPr>
              <a:t> </a:t>
            </a:r>
            <a:endParaRPr i="0" sz="1300" u="none" cap="none" strike="noStrike">
              <a:solidFill>
                <a:schemeClr val="lt1"/>
              </a:solidFill>
            </a:endParaRPr>
          </a:p>
          <a:p>
            <a:pPr indent="0" lvl="0" marL="0" marR="0" rtl="0" algn="ctr">
              <a:lnSpc>
                <a:spcPct val="100000"/>
              </a:lnSpc>
              <a:spcBef>
                <a:spcPts val="0"/>
              </a:spcBef>
              <a:spcAft>
                <a:spcPts val="0"/>
              </a:spcAft>
              <a:buClr>
                <a:srgbClr val="000000"/>
              </a:buClr>
              <a:buSzPts val="3200"/>
              <a:buFont typeface="Arial"/>
              <a:buNone/>
            </a:pPr>
            <a:r>
              <a:rPr b="1" lang="en-US" sz="3200">
                <a:solidFill>
                  <a:schemeClr val="dk2"/>
                </a:solidFill>
              </a:rPr>
              <a:t>(GPS Ed) </a:t>
            </a:r>
            <a:endParaRPr b="1" i="0" sz="3200" u="none" cap="none" strike="noStrike">
              <a:solidFill>
                <a:schemeClr val="dk2"/>
              </a:solidFill>
            </a:endParaRPr>
          </a:p>
        </p:txBody>
      </p:sp>
      <p:sp>
        <p:nvSpPr>
          <p:cNvPr id="227" name="Google Shape;227;g2da4e7f48b7_0_156"/>
          <p:cNvSpPr txBox="1"/>
          <p:nvPr>
            <p:ph idx="12" type="sldNum"/>
          </p:nvPr>
        </p:nvSpPr>
        <p:spPr>
          <a:xfrm>
            <a:off x="11409045" y="6333134"/>
            <a:ext cx="731700" cy="524700"/>
          </a:xfrm>
          <a:prstGeom prst="rect">
            <a:avLst/>
          </a:prstGeom>
        </p:spPr>
        <p:txBody>
          <a:bodyPr anchorCtr="0" anchor="t"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pSp>
        <p:nvGrpSpPr>
          <p:cNvPr id="232" name="Google Shape;232;g2da4e7f48b7_0_235"/>
          <p:cNvGrpSpPr/>
          <p:nvPr/>
        </p:nvGrpSpPr>
        <p:grpSpPr>
          <a:xfrm>
            <a:off x="5030495" y="1355059"/>
            <a:ext cx="7058555" cy="4364037"/>
            <a:chOff x="2638425" y="1833563"/>
            <a:chExt cx="7056438" cy="4364037"/>
          </a:xfrm>
        </p:grpSpPr>
        <p:sp>
          <p:nvSpPr>
            <p:cNvPr id="233" name="Google Shape;233;g2da4e7f48b7_0_235"/>
            <p:cNvSpPr/>
            <p:nvPr/>
          </p:nvSpPr>
          <p:spPr>
            <a:xfrm>
              <a:off x="5294313" y="4270375"/>
              <a:ext cx="1163638" cy="603250"/>
            </a:xfrm>
            <a:custGeom>
              <a:rect b="b" l="l" r="r" t="t"/>
              <a:pathLst>
                <a:path extrusionOk="0" h="380" w="733">
                  <a:moveTo>
                    <a:pt x="716" y="20"/>
                  </a:moveTo>
                  <a:lnTo>
                    <a:pt x="87" y="5"/>
                  </a:lnTo>
                  <a:lnTo>
                    <a:pt x="3" y="0"/>
                  </a:lnTo>
                  <a:lnTo>
                    <a:pt x="0" y="53"/>
                  </a:lnTo>
                  <a:lnTo>
                    <a:pt x="255" y="68"/>
                  </a:lnTo>
                  <a:lnTo>
                    <a:pt x="250" y="274"/>
                  </a:lnTo>
                  <a:lnTo>
                    <a:pt x="257" y="277"/>
                  </a:lnTo>
                  <a:lnTo>
                    <a:pt x="265" y="282"/>
                  </a:lnTo>
                  <a:lnTo>
                    <a:pt x="277" y="296"/>
                  </a:lnTo>
                  <a:lnTo>
                    <a:pt x="281" y="301"/>
                  </a:lnTo>
                  <a:lnTo>
                    <a:pt x="301" y="298"/>
                  </a:lnTo>
                  <a:lnTo>
                    <a:pt x="305" y="294"/>
                  </a:lnTo>
                  <a:lnTo>
                    <a:pt x="315" y="298"/>
                  </a:lnTo>
                  <a:lnTo>
                    <a:pt x="317" y="303"/>
                  </a:lnTo>
                  <a:lnTo>
                    <a:pt x="317" y="308"/>
                  </a:lnTo>
                  <a:lnTo>
                    <a:pt x="322" y="315"/>
                  </a:lnTo>
                  <a:lnTo>
                    <a:pt x="325" y="318"/>
                  </a:lnTo>
                  <a:lnTo>
                    <a:pt x="349" y="322"/>
                  </a:lnTo>
                  <a:lnTo>
                    <a:pt x="356" y="325"/>
                  </a:lnTo>
                  <a:lnTo>
                    <a:pt x="361" y="325"/>
                  </a:lnTo>
                  <a:lnTo>
                    <a:pt x="363" y="325"/>
                  </a:lnTo>
                  <a:lnTo>
                    <a:pt x="370" y="322"/>
                  </a:lnTo>
                  <a:lnTo>
                    <a:pt x="375" y="330"/>
                  </a:lnTo>
                  <a:lnTo>
                    <a:pt x="385" y="334"/>
                  </a:lnTo>
                  <a:lnTo>
                    <a:pt x="392" y="327"/>
                  </a:lnTo>
                  <a:lnTo>
                    <a:pt x="414" y="332"/>
                  </a:lnTo>
                  <a:lnTo>
                    <a:pt x="414" y="334"/>
                  </a:lnTo>
                  <a:lnTo>
                    <a:pt x="423" y="344"/>
                  </a:lnTo>
                  <a:lnTo>
                    <a:pt x="428" y="344"/>
                  </a:lnTo>
                  <a:lnTo>
                    <a:pt x="428" y="356"/>
                  </a:lnTo>
                  <a:lnTo>
                    <a:pt x="445" y="358"/>
                  </a:lnTo>
                  <a:lnTo>
                    <a:pt x="447" y="349"/>
                  </a:lnTo>
                  <a:lnTo>
                    <a:pt x="454" y="346"/>
                  </a:lnTo>
                  <a:lnTo>
                    <a:pt x="476" y="361"/>
                  </a:lnTo>
                  <a:lnTo>
                    <a:pt x="478" y="361"/>
                  </a:lnTo>
                  <a:lnTo>
                    <a:pt x="488" y="356"/>
                  </a:lnTo>
                  <a:lnTo>
                    <a:pt x="495" y="356"/>
                  </a:lnTo>
                  <a:lnTo>
                    <a:pt x="495" y="358"/>
                  </a:lnTo>
                  <a:lnTo>
                    <a:pt x="495" y="368"/>
                  </a:lnTo>
                  <a:lnTo>
                    <a:pt x="498" y="375"/>
                  </a:lnTo>
                  <a:lnTo>
                    <a:pt x="502" y="371"/>
                  </a:lnTo>
                  <a:lnTo>
                    <a:pt x="502" y="366"/>
                  </a:lnTo>
                  <a:lnTo>
                    <a:pt x="510" y="356"/>
                  </a:lnTo>
                  <a:lnTo>
                    <a:pt x="517" y="351"/>
                  </a:lnTo>
                  <a:lnTo>
                    <a:pt x="522" y="351"/>
                  </a:lnTo>
                  <a:lnTo>
                    <a:pt x="522" y="358"/>
                  </a:lnTo>
                  <a:lnTo>
                    <a:pt x="531" y="361"/>
                  </a:lnTo>
                  <a:lnTo>
                    <a:pt x="536" y="361"/>
                  </a:lnTo>
                  <a:lnTo>
                    <a:pt x="541" y="356"/>
                  </a:lnTo>
                  <a:lnTo>
                    <a:pt x="546" y="358"/>
                  </a:lnTo>
                  <a:lnTo>
                    <a:pt x="548" y="358"/>
                  </a:lnTo>
                  <a:lnTo>
                    <a:pt x="548" y="361"/>
                  </a:lnTo>
                  <a:lnTo>
                    <a:pt x="555" y="366"/>
                  </a:lnTo>
                  <a:lnTo>
                    <a:pt x="570" y="375"/>
                  </a:lnTo>
                  <a:lnTo>
                    <a:pt x="584" y="363"/>
                  </a:lnTo>
                  <a:lnTo>
                    <a:pt x="589" y="361"/>
                  </a:lnTo>
                  <a:lnTo>
                    <a:pt x="608" y="361"/>
                  </a:lnTo>
                  <a:lnTo>
                    <a:pt x="625" y="354"/>
                  </a:lnTo>
                  <a:lnTo>
                    <a:pt x="630" y="354"/>
                  </a:lnTo>
                  <a:lnTo>
                    <a:pt x="637" y="354"/>
                  </a:lnTo>
                  <a:lnTo>
                    <a:pt x="656" y="356"/>
                  </a:lnTo>
                  <a:lnTo>
                    <a:pt x="670" y="351"/>
                  </a:lnTo>
                  <a:lnTo>
                    <a:pt x="673" y="349"/>
                  </a:lnTo>
                  <a:lnTo>
                    <a:pt x="716" y="373"/>
                  </a:lnTo>
                  <a:lnTo>
                    <a:pt x="723" y="375"/>
                  </a:lnTo>
                  <a:lnTo>
                    <a:pt x="726" y="378"/>
                  </a:lnTo>
                  <a:lnTo>
                    <a:pt x="731" y="380"/>
                  </a:lnTo>
                  <a:lnTo>
                    <a:pt x="733" y="190"/>
                  </a:lnTo>
                  <a:lnTo>
                    <a:pt x="718" y="72"/>
                  </a:lnTo>
                  <a:lnTo>
                    <a:pt x="716" y="20"/>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34" name="Google Shape;234;g2da4e7f48b7_0_235"/>
            <p:cNvSpPr/>
            <p:nvPr/>
          </p:nvSpPr>
          <p:spPr>
            <a:xfrm>
              <a:off x="7681913" y="4519613"/>
              <a:ext cx="742950" cy="766763"/>
            </a:xfrm>
            <a:custGeom>
              <a:rect b="b" l="l" r="r" t="t"/>
              <a:pathLst>
                <a:path extrusionOk="0" h="483" w="468">
                  <a:moveTo>
                    <a:pt x="0" y="28"/>
                  </a:moveTo>
                  <a:lnTo>
                    <a:pt x="65" y="254"/>
                  </a:lnTo>
                  <a:lnTo>
                    <a:pt x="69" y="262"/>
                  </a:lnTo>
                  <a:lnTo>
                    <a:pt x="74" y="276"/>
                  </a:lnTo>
                  <a:lnTo>
                    <a:pt x="77" y="283"/>
                  </a:lnTo>
                  <a:lnTo>
                    <a:pt x="86" y="288"/>
                  </a:lnTo>
                  <a:lnTo>
                    <a:pt x="91" y="295"/>
                  </a:lnTo>
                  <a:lnTo>
                    <a:pt x="89" y="305"/>
                  </a:lnTo>
                  <a:lnTo>
                    <a:pt x="96" y="314"/>
                  </a:lnTo>
                  <a:lnTo>
                    <a:pt x="93" y="317"/>
                  </a:lnTo>
                  <a:lnTo>
                    <a:pt x="86" y="329"/>
                  </a:lnTo>
                  <a:lnTo>
                    <a:pt x="86" y="343"/>
                  </a:lnTo>
                  <a:lnTo>
                    <a:pt x="81" y="355"/>
                  </a:lnTo>
                  <a:lnTo>
                    <a:pt x="81" y="375"/>
                  </a:lnTo>
                  <a:lnTo>
                    <a:pt x="93" y="399"/>
                  </a:lnTo>
                  <a:lnTo>
                    <a:pt x="91" y="427"/>
                  </a:lnTo>
                  <a:lnTo>
                    <a:pt x="103" y="444"/>
                  </a:lnTo>
                  <a:lnTo>
                    <a:pt x="103" y="449"/>
                  </a:lnTo>
                  <a:lnTo>
                    <a:pt x="105" y="454"/>
                  </a:lnTo>
                  <a:lnTo>
                    <a:pt x="113" y="463"/>
                  </a:lnTo>
                  <a:lnTo>
                    <a:pt x="113" y="471"/>
                  </a:lnTo>
                  <a:lnTo>
                    <a:pt x="117" y="478"/>
                  </a:lnTo>
                  <a:lnTo>
                    <a:pt x="362" y="463"/>
                  </a:lnTo>
                  <a:lnTo>
                    <a:pt x="367" y="475"/>
                  </a:lnTo>
                  <a:lnTo>
                    <a:pt x="370" y="480"/>
                  </a:lnTo>
                  <a:lnTo>
                    <a:pt x="384" y="483"/>
                  </a:lnTo>
                  <a:lnTo>
                    <a:pt x="386" y="468"/>
                  </a:lnTo>
                  <a:lnTo>
                    <a:pt x="379" y="447"/>
                  </a:lnTo>
                  <a:lnTo>
                    <a:pt x="379" y="437"/>
                  </a:lnTo>
                  <a:lnTo>
                    <a:pt x="382" y="432"/>
                  </a:lnTo>
                  <a:lnTo>
                    <a:pt x="389" y="427"/>
                  </a:lnTo>
                  <a:lnTo>
                    <a:pt x="406" y="437"/>
                  </a:lnTo>
                  <a:lnTo>
                    <a:pt x="422" y="437"/>
                  </a:lnTo>
                  <a:lnTo>
                    <a:pt x="430" y="435"/>
                  </a:lnTo>
                  <a:lnTo>
                    <a:pt x="427" y="418"/>
                  </a:lnTo>
                  <a:lnTo>
                    <a:pt x="422" y="408"/>
                  </a:lnTo>
                  <a:lnTo>
                    <a:pt x="422" y="396"/>
                  </a:lnTo>
                  <a:lnTo>
                    <a:pt x="425" y="387"/>
                  </a:lnTo>
                  <a:lnTo>
                    <a:pt x="437" y="350"/>
                  </a:lnTo>
                  <a:lnTo>
                    <a:pt x="439" y="334"/>
                  </a:lnTo>
                  <a:lnTo>
                    <a:pt x="446" y="319"/>
                  </a:lnTo>
                  <a:lnTo>
                    <a:pt x="454" y="305"/>
                  </a:lnTo>
                  <a:lnTo>
                    <a:pt x="461" y="295"/>
                  </a:lnTo>
                  <a:lnTo>
                    <a:pt x="466" y="295"/>
                  </a:lnTo>
                  <a:lnTo>
                    <a:pt x="468" y="290"/>
                  </a:lnTo>
                  <a:lnTo>
                    <a:pt x="461" y="288"/>
                  </a:lnTo>
                  <a:lnTo>
                    <a:pt x="461" y="286"/>
                  </a:lnTo>
                  <a:lnTo>
                    <a:pt x="456" y="286"/>
                  </a:lnTo>
                  <a:lnTo>
                    <a:pt x="444" y="286"/>
                  </a:lnTo>
                  <a:lnTo>
                    <a:pt x="439" y="283"/>
                  </a:lnTo>
                  <a:lnTo>
                    <a:pt x="437" y="276"/>
                  </a:lnTo>
                  <a:lnTo>
                    <a:pt x="432" y="254"/>
                  </a:lnTo>
                  <a:lnTo>
                    <a:pt x="420" y="240"/>
                  </a:lnTo>
                  <a:lnTo>
                    <a:pt x="408" y="235"/>
                  </a:lnTo>
                  <a:lnTo>
                    <a:pt x="401" y="214"/>
                  </a:lnTo>
                  <a:lnTo>
                    <a:pt x="391" y="201"/>
                  </a:lnTo>
                  <a:lnTo>
                    <a:pt x="389" y="189"/>
                  </a:lnTo>
                  <a:lnTo>
                    <a:pt x="382" y="187"/>
                  </a:lnTo>
                  <a:lnTo>
                    <a:pt x="365" y="182"/>
                  </a:lnTo>
                  <a:lnTo>
                    <a:pt x="355" y="170"/>
                  </a:lnTo>
                  <a:lnTo>
                    <a:pt x="346" y="163"/>
                  </a:lnTo>
                  <a:lnTo>
                    <a:pt x="346" y="156"/>
                  </a:lnTo>
                  <a:lnTo>
                    <a:pt x="341" y="146"/>
                  </a:lnTo>
                  <a:lnTo>
                    <a:pt x="336" y="144"/>
                  </a:lnTo>
                  <a:lnTo>
                    <a:pt x="322" y="137"/>
                  </a:lnTo>
                  <a:lnTo>
                    <a:pt x="295" y="113"/>
                  </a:lnTo>
                  <a:lnTo>
                    <a:pt x="283" y="108"/>
                  </a:lnTo>
                  <a:lnTo>
                    <a:pt x="278" y="98"/>
                  </a:lnTo>
                  <a:lnTo>
                    <a:pt x="266" y="89"/>
                  </a:lnTo>
                  <a:lnTo>
                    <a:pt x="259" y="72"/>
                  </a:lnTo>
                  <a:lnTo>
                    <a:pt x="250" y="64"/>
                  </a:lnTo>
                  <a:lnTo>
                    <a:pt x="247" y="57"/>
                  </a:lnTo>
                  <a:lnTo>
                    <a:pt x="230" y="52"/>
                  </a:lnTo>
                  <a:lnTo>
                    <a:pt x="206" y="43"/>
                  </a:lnTo>
                  <a:lnTo>
                    <a:pt x="199" y="36"/>
                  </a:lnTo>
                  <a:lnTo>
                    <a:pt x="206" y="16"/>
                  </a:lnTo>
                  <a:lnTo>
                    <a:pt x="214" y="12"/>
                  </a:lnTo>
                  <a:lnTo>
                    <a:pt x="216" y="7"/>
                  </a:lnTo>
                  <a:lnTo>
                    <a:pt x="218" y="2"/>
                  </a:lnTo>
                  <a:lnTo>
                    <a:pt x="216" y="0"/>
                  </a:lnTo>
                  <a:lnTo>
                    <a:pt x="89" y="19"/>
                  </a:lnTo>
                  <a:lnTo>
                    <a:pt x="0" y="28"/>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35" name="Google Shape;235;g2da4e7f48b7_0_235"/>
            <p:cNvSpPr/>
            <p:nvPr/>
          </p:nvSpPr>
          <p:spPr>
            <a:xfrm>
              <a:off x="7924800" y="3663950"/>
              <a:ext cx="1060450" cy="592138"/>
            </a:xfrm>
            <a:custGeom>
              <a:rect b="b" l="l" r="r" t="t"/>
              <a:pathLst>
                <a:path extrusionOk="0" h="373" w="668">
                  <a:moveTo>
                    <a:pt x="639" y="272"/>
                  </a:moveTo>
                  <a:lnTo>
                    <a:pt x="426" y="313"/>
                  </a:lnTo>
                  <a:lnTo>
                    <a:pt x="200" y="349"/>
                  </a:lnTo>
                  <a:lnTo>
                    <a:pt x="195" y="349"/>
                  </a:lnTo>
                  <a:lnTo>
                    <a:pt x="185" y="351"/>
                  </a:lnTo>
                  <a:lnTo>
                    <a:pt x="164" y="354"/>
                  </a:lnTo>
                  <a:lnTo>
                    <a:pt x="164" y="349"/>
                  </a:lnTo>
                  <a:lnTo>
                    <a:pt x="142" y="354"/>
                  </a:lnTo>
                  <a:lnTo>
                    <a:pt x="142" y="356"/>
                  </a:lnTo>
                  <a:lnTo>
                    <a:pt x="0" y="373"/>
                  </a:lnTo>
                  <a:lnTo>
                    <a:pt x="5" y="368"/>
                  </a:lnTo>
                  <a:lnTo>
                    <a:pt x="37" y="354"/>
                  </a:lnTo>
                  <a:lnTo>
                    <a:pt x="39" y="346"/>
                  </a:lnTo>
                  <a:lnTo>
                    <a:pt x="56" y="334"/>
                  </a:lnTo>
                  <a:lnTo>
                    <a:pt x="56" y="327"/>
                  </a:lnTo>
                  <a:lnTo>
                    <a:pt x="58" y="322"/>
                  </a:lnTo>
                  <a:lnTo>
                    <a:pt x="68" y="317"/>
                  </a:lnTo>
                  <a:lnTo>
                    <a:pt x="68" y="308"/>
                  </a:lnTo>
                  <a:lnTo>
                    <a:pt x="77" y="301"/>
                  </a:lnTo>
                  <a:lnTo>
                    <a:pt x="121" y="262"/>
                  </a:lnTo>
                  <a:lnTo>
                    <a:pt x="123" y="255"/>
                  </a:lnTo>
                  <a:lnTo>
                    <a:pt x="125" y="257"/>
                  </a:lnTo>
                  <a:lnTo>
                    <a:pt x="123" y="265"/>
                  </a:lnTo>
                  <a:lnTo>
                    <a:pt x="137" y="277"/>
                  </a:lnTo>
                  <a:lnTo>
                    <a:pt x="154" y="284"/>
                  </a:lnTo>
                  <a:lnTo>
                    <a:pt x="164" y="286"/>
                  </a:lnTo>
                  <a:lnTo>
                    <a:pt x="173" y="277"/>
                  </a:lnTo>
                  <a:lnTo>
                    <a:pt x="173" y="272"/>
                  </a:lnTo>
                  <a:lnTo>
                    <a:pt x="181" y="267"/>
                  </a:lnTo>
                  <a:lnTo>
                    <a:pt x="188" y="274"/>
                  </a:lnTo>
                  <a:lnTo>
                    <a:pt x="193" y="277"/>
                  </a:lnTo>
                  <a:lnTo>
                    <a:pt x="197" y="274"/>
                  </a:lnTo>
                  <a:lnTo>
                    <a:pt x="219" y="267"/>
                  </a:lnTo>
                  <a:lnTo>
                    <a:pt x="224" y="253"/>
                  </a:lnTo>
                  <a:lnTo>
                    <a:pt x="226" y="253"/>
                  </a:lnTo>
                  <a:lnTo>
                    <a:pt x="231" y="257"/>
                  </a:lnTo>
                  <a:lnTo>
                    <a:pt x="248" y="241"/>
                  </a:lnTo>
                  <a:lnTo>
                    <a:pt x="253" y="245"/>
                  </a:lnTo>
                  <a:lnTo>
                    <a:pt x="267" y="226"/>
                  </a:lnTo>
                  <a:lnTo>
                    <a:pt x="265" y="219"/>
                  </a:lnTo>
                  <a:lnTo>
                    <a:pt x="265" y="207"/>
                  </a:lnTo>
                  <a:lnTo>
                    <a:pt x="279" y="180"/>
                  </a:lnTo>
                  <a:lnTo>
                    <a:pt x="298" y="111"/>
                  </a:lnTo>
                  <a:lnTo>
                    <a:pt x="301" y="108"/>
                  </a:lnTo>
                  <a:lnTo>
                    <a:pt x="310" y="116"/>
                  </a:lnTo>
                  <a:lnTo>
                    <a:pt x="313" y="120"/>
                  </a:lnTo>
                  <a:lnTo>
                    <a:pt x="317" y="125"/>
                  </a:lnTo>
                  <a:lnTo>
                    <a:pt x="329" y="123"/>
                  </a:lnTo>
                  <a:lnTo>
                    <a:pt x="337" y="111"/>
                  </a:lnTo>
                  <a:lnTo>
                    <a:pt x="342" y="84"/>
                  </a:lnTo>
                  <a:lnTo>
                    <a:pt x="349" y="75"/>
                  </a:lnTo>
                  <a:lnTo>
                    <a:pt x="358" y="80"/>
                  </a:lnTo>
                  <a:lnTo>
                    <a:pt x="366" y="63"/>
                  </a:lnTo>
                  <a:lnTo>
                    <a:pt x="373" y="60"/>
                  </a:lnTo>
                  <a:lnTo>
                    <a:pt x="378" y="53"/>
                  </a:lnTo>
                  <a:lnTo>
                    <a:pt x="382" y="39"/>
                  </a:lnTo>
                  <a:lnTo>
                    <a:pt x="387" y="34"/>
                  </a:lnTo>
                  <a:lnTo>
                    <a:pt x="387" y="31"/>
                  </a:lnTo>
                  <a:lnTo>
                    <a:pt x="385" y="29"/>
                  </a:lnTo>
                  <a:lnTo>
                    <a:pt x="387" y="7"/>
                  </a:lnTo>
                  <a:lnTo>
                    <a:pt x="387" y="5"/>
                  </a:lnTo>
                  <a:lnTo>
                    <a:pt x="392" y="0"/>
                  </a:lnTo>
                  <a:lnTo>
                    <a:pt x="430" y="27"/>
                  </a:lnTo>
                  <a:lnTo>
                    <a:pt x="435" y="27"/>
                  </a:lnTo>
                  <a:lnTo>
                    <a:pt x="438" y="27"/>
                  </a:lnTo>
                  <a:lnTo>
                    <a:pt x="442" y="5"/>
                  </a:lnTo>
                  <a:lnTo>
                    <a:pt x="450" y="5"/>
                  </a:lnTo>
                  <a:lnTo>
                    <a:pt x="454" y="7"/>
                  </a:lnTo>
                  <a:lnTo>
                    <a:pt x="464" y="10"/>
                  </a:lnTo>
                  <a:lnTo>
                    <a:pt x="459" y="17"/>
                  </a:lnTo>
                  <a:lnTo>
                    <a:pt x="469" y="29"/>
                  </a:lnTo>
                  <a:lnTo>
                    <a:pt x="483" y="29"/>
                  </a:lnTo>
                  <a:lnTo>
                    <a:pt x="490" y="36"/>
                  </a:lnTo>
                  <a:lnTo>
                    <a:pt x="502" y="41"/>
                  </a:lnTo>
                  <a:lnTo>
                    <a:pt x="510" y="48"/>
                  </a:lnTo>
                  <a:lnTo>
                    <a:pt x="507" y="56"/>
                  </a:lnTo>
                  <a:lnTo>
                    <a:pt x="498" y="72"/>
                  </a:lnTo>
                  <a:lnTo>
                    <a:pt x="490" y="89"/>
                  </a:lnTo>
                  <a:lnTo>
                    <a:pt x="493" y="101"/>
                  </a:lnTo>
                  <a:lnTo>
                    <a:pt x="505" y="101"/>
                  </a:lnTo>
                  <a:lnTo>
                    <a:pt x="514" y="96"/>
                  </a:lnTo>
                  <a:lnTo>
                    <a:pt x="524" y="106"/>
                  </a:lnTo>
                  <a:lnTo>
                    <a:pt x="529" y="108"/>
                  </a:lnTo>
                  <a:lnTo>
                    <a:pt x="534" y="108"/>
                  </a:lnTo>
                  <a:lnTo>
                    <a:pt x="541" y="116"/>
                  </a:lnTo>
                  <a:lnTo>
                    <a:pt x="543" y="116"/>
                  </a:lnTo>
                  <a:lnTo>
                    <a:pt x="548" y="113"/>
                  </a:lnTo>
                  <a:lnTo>
                    <a:pt x="553" y="113"/>
                  </a:lnTo>
                  <a:lnTo>
                    <a:pt x="572" y="123"/>
                  </a:lnTo>
                  <a:lnTo>
                    <a:pt x="584" y="128"/>
                  </a:lnTo>
                  <a:lnTo>
                    <a:pt x="594" y="135"/>
                  </a:lnTo>
                  <a:lnTo>
                    <a:pt x="591" y="140"/>
                  </a:lnTo>
                  <a:lnTo>
                    <a:pt x="586" y="144"/>
                  </a:lnTo>
                  <a:lnTo>
                    <a:pt x="589" y="156"/>
                  </a:lnTo>
                  <a:lnTo>
                    <a:pt x="586" y="161"/>
                  </a:lnTo>
                  <a:lnTo>
                    <a:pt x="582" y="164"/>
                  </a:lnTo>
                  <a:lnTo>
                    <a:pt x="598" y="171"/>
                  </a:lnTo>
                  <a:lnTo>
                    <a:pt x="603" y="183"/>
                  </a:lnTo>
                  <a:lnTo>
                    <a:pt x="601" y="185"/>
                  </a:lnTo>
                  <a:lnTo>
                    <a:pt x="598" y="190"/>
                  </a:lnTo>
                  <a:lnTo>
                    <a:pt x="589" y="188"/>
                  </a:lnTo>
                  <a:lnTo>
                    <a:pt x="586" y="193"/>
                  </a:lnTo>
                  <a:lnTo>
                    <a:pt x="591" y="197"/>
                  </a:lnTo>
                  <a:lnTo>
                    <a:pt x="594" y="197"/>
                  </a:lnTo>
                  <a:lnTo>
                    <a:pt x="594" y="200"/>
                  </a:lnTo>
                  <a:lnTo>
                    <a:pt x="586" y="202"/>
                  </a:lnTo>
                  <a:lnTo>
                    <a:pt x="582" y="202"/>
                  </a:lnTo>
                  <a:lnTo>
                    <a:pt x="582" y="205"/>
                  </a:lnTo>
                  <a:lnTo>
                    <a:pt x="586" y="209"/>
                  </a:lnTo>
                  <a:lnTo>
                    <a:pt x="596" y="209"/>
                  </a:lnTo>
                  <a:lnTo>
                    <a:pt x="606" y="214"/>
                  </a:lnTo>
                  <a:lnTo>
                    <a:pt x="608" y="219"/>
                  </a:lnTo>
                  <a:lnTo>
                    <a:pt x="598" y="229"/>
                  </a:lnTo>
                  <a:lnTo>
                    <a:pt x="594" y="229"/>
                  </a:lnTo>
                  <a:lnTo>
                    <a:pt x="579" y="224"/>
                  </a:lnTo>
                  <a:lnTo>
                    <a:pt x="579" y="229"/>
                  </a:lnTo>
                  <a:lnTo>
                    <a:pt x="589" y="233"/>
                  </a:lnTo>
                  <a:lnTo>
                    <a:pt x="596" y="241"/>
                  </a:lnTo>
                  <a:lnTo>
                    <a:pt x="606" y="236"/>
                  </a:lnTo>
                  <a:lnTo>
                    <a:pt x="615" y="231"/>
                  </a:lnTo>
                  <a:lnTo>
                    <a:pt x="625" y="231"/>
                  </a:lnTo>
                  <a:lnTo>
                    <a:pt x="637" y="231"/>
                  </a:lnTo>
                  <a:lnTo>
                    <a:pt x="646" y="260"/>
                  </a:lnTo>
                  <a:lnTo>
                    <a:pt x="639" y="267"/>
                  </a:lnTo>
                  <a:lnTo>
                    <a:pt x="637" y="267"/>
                  </a:lnTo>
                  <a:lnTo>
                    <a:pt x="639" y="272"/>
                  </a:lnTo>
                  <a:close/>
                  <a:moveTo>
                    <a:pt x="634" y="118"/>
                  </a:moveTo>
                  <a:lnTo>
                    <a:pt x="637" y="118"/>
                  </a:lnTo>
                  <a:lnTo>
                    <a:pt x="637" y="128"/>
                  </a:lnTo>
                  <a:lnTo>
                    <a:pt x="637" y="132"/>
                  </a:lnTo>
                  <a:lnTo>
                    <a:pt x="630" y="140"/>
                  </a:lnTo>
                  <a:lnTo>
                    <a:pt x="627" y="147"/>
                  </a:lnTo>
                  <a:lnTo>
                    <a:pt x="625" y="164"/>
                  </a:lnTo>
                  <a:lnTo>
                    <a:pt x="627" y="178"/>
                  </a:lnTo>
                  <a:lnTo>
                    <a:pt x="627" y="195"/>
                  </a:lnTo>
                  <a:lnTo>
                    <a:pt x="632" y="207"/>
                  </a:lnTo>
                  <a:lnTo>
                    <a:pt x="634" y="190"/>
                  </a:lnTo>
                  <a:lnTo>
                    <a:pt x="639" y="173"/>
                  </a:lnTo>
                  <a:lnTo>
                    <a:pt x="649" y="152"/>
                  </a:lnTo>
                  <a:lnTo>
                    <a:pt x="654" y="140"/>
                  </a:lnTo>
                  <a:lnTo>
                    <a:pt x="656" y="132"/>
                  </a:lnTo>
                  <a:lnTo>
                    <a:pt x="654" y="118"/>
                  </a:lnTo>
                  <a:lnTo>
                    <a:pt x="656" y="113"/>
                  </a:lnTo>
                  <a:lnTo>
                    <a:pt x="668" y="104"/>
                  </a:lnTo>
                  <a:lnTo>
                    <a:pt x="668" y="99"/>
                  </a:lnTo>
                  <a:lnTo>
                    <a:pt x="642" y="108"/>
                  </a:lnTo>
                  <a:lnTo>
                    <a:pt x="634" y="118"/>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36" name="Google Shape;236;g2da4e7f48b7_0_235"/>
            <p:cNvSpPr/>
            <p:nvPr/>
          </p:nvSpPr>
          <p:spPr>
            <a:xfrm>
              <a:off x="8269288" y="2603500"/>
              <a:ext cx="1020763" cy="782638"/>
            </a:xfrm>
            <a:custGeom>
              <a:rect b="b" l="l" r="r" t="t"/>
              <a:pathLst>
                <a:path extrusionOk="0" h="493" w="643">
                  <a:moveTo>
                    <a:pt x="417" y="406"/>
                  </a:moveTo>
                  <a:lnTo>
                    <a:pt x="487" y="430"/>
                  </a:lnTo>
                  <a:lnTo>
                    <a:pt x="492" y="442"/>
                  </a:lnTo>
                  <a:lnTo>
                    <a:pt x="487" y="447"/>
                  </a:lnTo>
                  <a:lnTo>
                    <a:pt x="482" y="452"/>
                  </a:lnTo>
                  <a:lnTo>
                    <a:pt x="482" y="459"/>
                  </a:lnTo>
                  <a:lnTo>
                    <a:pt x="482" y="471"/>
                  </a:lnTo>
                  <a:lnTo>
                    <a:pt x="478" y="471"/>
                  </a:lnTo>
                  <a:lnTo>
                    <a:pt x="473" y="474"/>
                  </a:lnTo>
                  <a:lnTo>
                    <a:pt x="468" y="488"/>
                  </a:lnTo>
                  <a:lnTo>
                    <a:pt x="468" y="493"/>
                  </a:lnTo>
                  <a:lnTo>
                    <a:pt x="470" y="493"/>
                  </a:lnTo>
                  <a:lnTo>
                    <a:pt x="473" y="490"/>
                  </a:lnTo>
                  <a:lnTo>
                    <a:pt x="475" y="488"/>
                  </a:lnTo>
                  <a:lnTo>
                    <a:pt x="485" y="476"/>
                  </a:lnTo>
                  <a:lnTo>
                    <a:pt x="492" y="478"/>
                  </a:lnTo>
                  <a:lnTo>
                    <a:pt x="506" y="478"/>
                  </a:lnTo>
                  <a:lnTo>
                    <a:pt x="514" y="474"/>
                  </a:lnTo>
                  <a:lnTo>
                    <a:pt x="526" y="471"/>
                  </a:lnTo>
                  <a:lnTo>
                    <a:pt x="538" y="464"/>
                  </a:lnTo>
                  <a:lnTo>
                    <a:pt x="547" y="459"/>
                  </a:lnTo>
                  <a:lnTo>
                    <a:pt x="557" y="452"/>
                  </a:lnTo>
                  <a:lnTo>
                    <a:pt x="595" y="425"/>
                  </a:lnTo>
                  <a:lnTo>
                    <a:pt x="605" y="418"/>
                  </a:lnTo>
                  <a:lnTo>
                    <a:pt x="612" y="411"/>
                  </a:lnTo>
                  <a:lnTo>
                    <a:pt x="619" y="409"/>
                  </a:lnTo>
                  <a:lnTo>
                    <a:pt x="624" y="404"/>
                  </a:lnTo>
                  <a:lnTo>
                    <a:pt x="634" y="399"/>
                  </a:lnTo>
                  <a:lnTo>
                    <a:pt x="638" y="397"/>
                  </a:lnTo>
                  <a:lnTo>
                    <a:pt x="641" y="387"/>
                  </a:lnTo>
                  <a:lnTo>
                    <a:pt x="643" y="382"/>
                  </a:lnTo>
                  <a:lnTo>
                    <a:pt x="641" y="382"/>
                  </a:lnTo>
                  <a:lnTo>
                    <a:pt x="634" y="389"/>
                  </a:lnTo>
                  <a:lnTo>
                    <a:pt x="624" y="392"/>
                  </a:lnTo>
                  <a:lnTo>
                    <a:pt x="614" y="397"/>
                  </a:lnTo>
                  <a:lnTo>
                    <a:pt x="607" y="401"/>
                  </a:lnTo>
                  <a:lnTo>
                    <a:pt x="605" y="409"/>
                  </a:lnTo>
                  <a:lnTo>
                    <a:pt x="595" y="413"/>
                  </a:lnTo>
                  <a:lnTo>
                    <a:pt x="593" y="411"/>
                  </a:lnTo>
                  <a:lnTo>
                    <a:pt x="598" y="404"/>
                  </a:lnTo>
                  <a:lnTo>
                    <a:pt x="605" y="397"/>
                  </a:lnTo>
                  <a:lnTo>
                    <a:pt x="612" y="382"/>
                  </a:lnTo>
                  <a:lnTo>
                    <a:pt x="610" y="380"/>
                  </a:lnTo>
                  <a:lnTo>
                    <a:pt x="602" y="387"/>
                  </a:lnTo>
                  <a:lnTo>
                    <a:pt x="598" y="394"/>
                  </a:lnTo>
                  <a:lnTo>
                    <a:pt x="593" y="399"/>
                  </a:lnTo>
                  <a:lnTo>
                    <a:pt x="571" y="411"/>
                  </a:lnTo>
                  <a:lnTo>
                    <a:pt x="542" y="425"/>
                  </a:lnTo>
                  <a:lnTo>
                    <a:pt x="521" y="438"/>
                  </a:lnTo>
                  <a:lnTo>
                    <a:pt x="511" y="440"/>
                  </a:lnTo>
                  <a:lnTo>
                    <a:pt x="504" y="452"/>
                  </a:lnTo>
                  <a:lnTo>
                    <a:pt x="499" y="450"/>
                  </a:lnTo>
                  <a:lnTo>
                    <a:pt x="497" y="440"/>
                  </a:lnTo>
                  <a:lnTo>
                    <a:pt x="499" y="430"/>
                  </a:lnTo>
                  <a:lnTo>
                    <a:pt x="506" y="425"/>
                  </a:lnTo>
                  <a:lnTo>
                    <a:pt x="499" y="416"/>
                  </a:lnTo>
                  <a:lnTo>
                    <a:pt x="511" y="404"/>
                  </a:lnTo>
                  <a:lnTo>
                    <a:pt x="514" y="397"/>
                  </a:lnTo>
                  <a:lnTo>
                    <a:pt x="506" y="389"/>
                  </a:lnTo>
                  <a:lnTo>
                    <a:pt x="497" y="313"/>
                  </a:lnTo>
                  <a:lnTo>
                    <a:pt x="494" y="310"/>
                  </a:lnTo>
                  <a:lnTo>
                    <a:pt x="494" y="236"/>
                  </a:lnTo>
                  <a:lnTo>
                    <a:pt x="485" y="219"/>
                  </a:lnTo>
                  <a:lnTo>
                    <a:pt x="480" y="200"/>
                  </a:lnTo>
                  <a:lnTo>
                    <a:pt x="480" y="185"/>
                  </a:lnTo>
                  <a:lnTo>
                    <a:pt x="475" y="159"/>
                  </a:lnTo>
                  <a:lnTo>
                    <a:pt x="466" y="144"/>
                  </a:lnTo>
                  <a:lnTo>
                    <a:pt x="461" y="144"/>
                  </a:lnTo>
                  <a:lnTo>
                    <a:pt x="463" y="149"/>
                  </a:lnTo>
                  <a:lnTo>
                    <a:pt x="461" y="149"/>
                  </a:lnTo>
                  <a:lnTo>
                    <a:pt x="458" y="144"/>
                  </a:lnTo>
                  <a:lnTo>
                    <a:pt x="461" y="132"/>
                  </a:lnTo>
                  <a:lnTo>
                    <a:pt x="446" y="101"/>
                  </a:lnTo>
                  <a:lnTo>
                    <a:pt x="446" y="89"/>
                  </a:lnTo>
                  <a:lnTo>
                    <a:pt x="451" y="79"/>
                  </a:lnTo>
                  <a:lnTo>
                    <a:pt x="446" y="55"/>
                  </a:lnTo>
                  <a:lnTo>
                    <a:pt x="434" y="24"/>
                  </a:lnTo>
                  <a:lnTo>
                    <a:pt x="434" y="22"/>
                  </a:lnTo>
                  <a:lnTo>
                    <a:pt x="429" y="17"/>
                  </a:lnTo>
                  <a:lnTo>
                    <a:pt x="432" y="12"/>
                  </a:lnTo>
                  <a:lnTo>
                    <a:pt x="427" y="0"/>
                  </a:lnTo>
                  <a:lnTo>
                    <a:pt x="326" y="27"/>
                  </a:lnTo>
                  <a:lnTo>
                    <a:pt x="324" y="22"/>
                  </a:lnTo>
                  <a:lnTo>
                    <a:pt x="319" y="24"/>
                  </a:lnTo>
                  <a:lnTo>
                    <a:pt x="312" y="29"/>
                  </a:lnTo>
                  <a:lnTo>
                    <a:pt x="288" y="53"/>
                  </a:lnTo>
                  <a:lnTo>
                    <a:pt x="264" y="87"/>
                  </a:lnTo>
                  <a:lnTo>
                    <a:pt x="259" y="94"/>
                  </a:lnTo>
                  <a:lnTo>
                    <a:pt x="261" y="99"/>
                  </a:lnTo>
                  <a:lnTo>
                    <a:pt x="257" y="111"/>
                  </a:lnTo>
                  <a:lnTo>
                    <a:pt x="252" y="118"/>
                  </a:lnTo>
                  <a:lnTo>
                    <a:pt x="228" y="142"/>
                  </a:lnTo>
                  <a:lnTo>
                    <a:pt x="225" y="147"/>
                  </a:lnTo>
                  <a:lnTo>
                    <a:pt x="228" y="156"/>
                  </a:lnTo>
                  <a:lnTo>
                    <a:pt x="230" y="159"/>
                  </a:lnTo>
                  <a:lnTo>
                    <a:pt x="237" y="159"/>
                  </a:lnTo>
                  <a:lnTo>
                    <a:pt x="242" y="161"/>
                  </a:lnTo>
                  <a:lnTo>
                    <a:pt x="242" y="166"/>
                  </a:lnTo>
                  <a:lnTo>
                    <a:pt x="237" y="173"/>
                  </a:lnTo>
                  <a:lnTo>
                    <a:pt x="240" y="180"/>
                  </a:lnTo>
                  <a:lnTo>
                    <a:pt x="247" y="190"/>
                  </a:lnTo>
                  <a:lnTo>
                    <a:pt x="245" y="204"/>
                  </a:lnTo>
                  <a:lnTo>
                    <a:pt x="228" y="212"/>
                  </a:lnTo>
                  <a:lnTo>
                    <a:pt x="206" y="238"/>
                  </a:lnTo>
                  <a:lnTo>
                    <a:pt x="187" y="243"/>
                  </a:lnTo>
                  <a:lnTo>
                    <a:pt x="149" y="255"/>
                  </a:lnTo>
                  <a:lnTo>
                    <a:pt x="134" y="250"/>
                  </a:lnTo>
                  <a:lnTo>
                    <a:pt x="122" y="248"/>
                  </a:lnTo>
                  <a:lnTo>
                    <a:pt x="100" y="250"/>
                  </a:lnTo>
                  <a:lnTo>
                    <a:pt x="79" y="255"/>
                  </a:lnTo>
                  <a:lnTo>
                    <a:pt x="55" y="262"/>
                  </a:lnTo>
                  <a:lnTo>
                    <a:pt x="45" y="272"/>
                  </a:lnTo>
                  <a:lnTo>
                    <a:pt x="40" y="284"/>
                  </a:lnTo>
                  <a:lnTo>
                    <a:pt x="40" y="293"/>
                  </a:lnTo>
                  <a:lnTo>
                    <a:pt x="55" y="310"/>
                  </a:lnTo>
                  <a:lnTo>
                    <a:pt x="60" y="313"/>
                  </a:lnTo>
                  <a:lnTo>
                    <a:pt x="60" y="320"/>
                  </a:lnTo>
                  <a:lnTo>
                    <a:pt x="57" y="327"/>
                  </a:lnTo>
                  <a:lnTo>
                    <a:pt x="52" y="332"/>
                  </a:lnTo>
                  <a:lnTo>
                    <a:pt x="45" y="346"/>
                  </a:lnTo>
                  <a:lnTo>
                    <a:pt x="14" y="380"/>
                  </a:lnTo>
                  <a:lnTo>
                    <a:pt x="0" y="389"/>
                  </a:lnTo>
                  <a:lnTo>
                    <a:pt x="7" y="418"/>
                  </a:lnTo>
                  <a:lnTo>
                    <a:pt x="350" y="349"/>
                  </a:lnTo>
                  <a:lnTo>
                    <a:pt x="357" y="353"/>
                  </a:lnTo>
                  <a:lnTo>
                    <a:pt x="360" y="358"/>
                  </a:lnTo>
                  <a:lnTo>
                    <a:pt x="362" y="361"/>
                  </a:lnTo>
                  <a:lnTo>
                    <a:pt x="365" y="361"/>
                  </a:lnTo>
                  <a:lnTo>
                    <a:pt x="367" y="363"/>
                  </a:lnTo>
                  <a:lnTo>
                    <a:pt x="372" y="365"/>
                  </a:lnTo>
                  <a:lnTo>
                    <a:pt x="384" y="385"/>
                  </a:lnTo>
                  <a:lnTo>
                    <a:pt x="386" y="394"/>
                  </a:lnTo>
                  <a:lnTo>
                    <a:pt x="389" y="397"/>
                  </a:lnTo>
                  <a:lnTo>
                    <a:pt x="391" y="399"/>
                  </a:lnTo>
                  <a:lnTo>
                    <a:pt x="410" y="401"/>
                  </a:lnTo>
                  <a:lnTo>
                    <a:pt x="417" y="406"/>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37" name="Google Shape;237;g2da4e7f48b7_0_235"/>
            <p:cNvSpPr/>
            <p:nvPr/>
          </p:nvSpPr>
          <p:spPr>
            <a:xfrm>
              <a:off x="7467600" y="5197475"/>
              <a:ext cx="1231900" cy="935038"/>
            </a:xfrm>
            <a:custGeom>
              <a:rect b="b" l="l" r="r" t="t"/>
              <a:pathLst>
                <a:path extrusionOk="0" h="589" w="776">
                  <a:moveTo>
                    <a:pt x="238" y="22"/>
                  </a:moveTo>
                  <a:lnTo>
                    <a:pt x="3" y="46"/>
                  </a:lnTo>
                  <a:lnTo>
                    <a:pt x="3" y="51"/>
                  </a:lnTo>
                  <a:lnTo>
                    <a:pt x="3" y="53"/>
                  </a:lnTo>
                  <a:lnTo>
                    <a:pt x="0" y="56"/>
                  </a:lnTo>
                  <a:lnTo>
                    <a:pt x="0" y="63"/>
                  </a:lnTo>
                  <a:lnTo>
                    <a:pt x="8" y="73"/>
                  </a:lnTo>
                  <a:lnTo>
                    <a:pt x="12" y="77"/>
                  </a:lnTo>
                  <a:lnTo>
                    <a:pt x="15" y="77"/>
                  </a:lnTo>
                  <a:lnTo>
                    <a:pt x="22" y="85"/>
                  </a:lnTo>
                  <a:lnTo>
                    <a:pt x="24" y="87"/>
                  </a:lnTo>
                  <a:lnTo>
                    <a:pt x="20" y="97"/>
                  </a:lnTo>
                  <a:lnTo>
                    <a:pt x="20" y="99"/>
                  </a:lnTo>
                  <a:lnTo>
                    <a:pt x="24" y="101"/>
                  </a:lnTo>
                  <a:lnTo>
                    <a:pt x="27" y="104"/>
                  </a:lnTo>
                  <a:lnTo>
                    <a:pt x="27" y="106"/>
                  </a:lnTo>
                  <a:lnTo>
                    <a:pt x="22" y="111"/>
                  </a:lnTo>
                  <a:lnTo>
                    <a:pt x="22" y="118"/>
                  </a:lnTo>
                  <a:lnTo>
                    <a:pt x="24" y="121"/>
                  </a:lnTo>
                  <a:lnTo>
                    <a:pt x="36" y="116"/>
                  </a:lnTo>
                  <a:lnTo>
                    <a:pt x="41" y="111"/>
                  </a:lnTo>
                  <a:lnTo>
                    <a:pt x="46" y="99"/>
                  </a:lnTo>
                  <a:lnTo>
                    <a:pt x="48" y="94"/>
                  </a:lnTo>
                  <a:lnTo>
                    <a:pt x="53" y="97"/>
                  </a:lnTo>
                  <a:lnTo>
                    <a:pt x="60" y="97"/>
                  </a:lnTo>
                  <a:lnTo>
                    <a:pt x="63" y="94"/>
                  </a:lnTo>
                  <a:lnTo>
                    <a:pt x="65" y="97"/>
                  </a:lnTo>
                  <a:lnTo>
                    <a:pt x="65" y="99"/>
                  </a:lnTo>
                  <a:lnTo>
                    <a:pt x="56" y="106"/>
                  </a:lnTo>
                  <a:lnTo>
                    <a:pt x="58" y="109"/>
                  </a:lnTo>
                  <a:lnTo>
                    <a:pt x="65" y="106"/>
                  </a:lnTo>
                  <a:lnTo>
                    <a:pt x="77" y="104"/>
                  </a:lnTo>
                  <a:lnTo>
                    <a:pt x="118" y="89"/>
                  </a:lnTo>
                  <a:lnTo>
                    <a:pt x="125" y="89"/>
                  </a:lnTo>
                  <a:lnTo>
                    <a:pt x="125" y="94"/>
                  </a:lnTo>
                  <a:lnTo>
                    <a:pt x="118" y="101"/>
                  </a:lnTo>
                  <a:lnTo>
                    <a:pt x="120" y="101"/>
                  </a:lnTo>
                  <a:lnTo>
                    <a:pt x="140" y="104"/>
                  </a:lnTo>
                  <a:lnTo>
                    <a:pt x="156" y="111"/>
                  </a:lnTo>
                  <a:lnTo>
                    <a:pt x="176" y="121"/>
                  </a:lnTo>
                  <a:lnTo>
                    <a:pt x="180" y="121"/>
                  </a:lnTo>
                  <a:lnTo>
                    <a:pt x="180" y="116"/>
                  </a:lnTo>
                  <a:lnTo>
                    <a:pt x="185" y="111"/>
                  </a:lnTo>
                  <a:lnTo>
                    <a:pt x="188" y="118"/>
                  </a:lnTo>
                  <a:lnTo>
                    <a:pt x="200" y="121"/>
                  </a:lnTo>
                  <a:lnTo>
                    <a:pt x="202" y="123"/>
                  </a:lnTo>
                  <a:lnTo>
                    <a:pt x="200" y="125"/>
                  </a:lnTo>
                  <a:lnTo>
                    <a:pt x="200" y="130"/>
                  </a:lnTo>
                  <a:lnTo>
                    <a:pt x="224" y="147"/>
                  </a:lnTo>
                  <a:lnTo>
                    <a:pt x="226" y="154"/>
                  </a:lnTo>
                  <a:lnTo>
                    <a:pt x="224" y="159"/>
                  </a:lnTo>
                  <a:lnTo>
                    <a:pt x="224" y="164"/>
                  </a:lnTo>
                  <a:lnTo>
                    <a:pt x="219" y="161"/>
                  </a:lnTo>
                  <a:lnTo>
                    <a:pt x="219" y="157"/>
                  </a:lnTo>
                  <a:lnTo>
                    <a:pt x="216" y="161"/>
                  </a:lnTo>
                  <a:lnTo>
                    <a:pt x="216" y="166"/>
                  </a:lnTo>
                  <a:lnTo>
                    <a:pt x="221" y="166"/>
                  </a:lnTo>
                  <a:lnTo>
                    <a:pt x="255" y="159"/>
                  </a:lnTo>
                  <a:lnTo>
                    <a:pt x="257" y="154"/>
                  </a:lnTo>
                  <a:lnTo>
                    <a:pt x="269" y="154"/>
                  </a:lnTo>
                  <a:lnTo>
                    <a:pt x="296" y="130"/>
                  </a:lnTo>
                  <a:lnTo>
                    <a:pt x="313" y="130"/>
                  </a:lnTo>
                  <a:lnTo>
                    <a:pt x="313" y="128"/>
                  </a:lnTo>
                  <a:lnTo>
                    <a:pt x="310" y="123"/>
                  </a:lnTo>
                  <a:lnTo>
                    <a:pt x="315" y="111"/>
                  </a:lnTo>
                  <a:lnTo>
                    <a:pt x="344" y="109"/>
                  </a:lnTo>
                  <a:lnTo>
                    <a:pt x="387" y="130"/>
                  </a:lnTo>
                  <a:lnTo>
                    <a:pt x="387" y="135"/>
                  </a:lnTo>
                  <a:lnTo>
                    <a:pt x="399" y="145"/>
                  </a:lnTo>
                  <a:lnTo>
                    <a:pt x="409" y="159"/>
                  </a:lnTo>
                  <a:lnTo>
                    <a:pt x="435" y="178"/>
                  </a:lnTo>
                  <a:lnTo>
                    <a:pt x="437" y="185"/>
                  </a:lnTo>
                  <a:lnTo>
                    <a:pt x="445" y="193"/>
                  </a:lnTo>
                  <a:lnTo>
                    <a:pt x="466" y="190"/>
                  </a:lnTo>
                  <a:lnTo>
                    <a:pt x="481" y="214"/>
                  </a:lnTo>
                  <a:lnTo>
                    <a:pt x="485" y="217"/>
                  </a:lnTo>
                  <a:lnTo>
                    <a:pt x="483" y="224"/>
                  </a:lnTo>
                  <a:lnTo>
                    <a:pt x="490" y="248"/>
                  </a:lnTo>
                  <a:lnTo>
                    <a:pt x="488" y="274"/>
                  </a:lnTo>
                  <a:lnTo>
                    <a:pt x="481" y="303"/>
                  </a:lnTo>
                  <a:lnTo>
                    <a:pt x="483" y="325"/>
                  </a:lnTo>
                  <a:lnTo>
                    <a:pt x="485" y="332"/>
                  </a:lnTo>
                  <a:lnTo>
                    <a:pt x="502" y="344"/>
                  </a:lnTo>
                  <a:lnTo>
                    <a:pt x="507" y="334"/>
                  </a:lnTo>
                  <a:lnTo>
                    <a:pt x="502" y="330"/>
                  </a:lnTo>
                  <a:lnTo>
                    <a:pt x="497" y="315"/>
                  </a:lnTo>
                  <a:lnTo>
                    <a:pt x="497" y="313"/>
                  </a:lnTo>
                  <a:lnTo>
                    <a:pt x="507" y="310"/>
                  </a:lnTo>
                  <a:lnTo>
                    <a:pt x="514" y="325"/>
                  </a:lnTo>
                  <a:lnTo>
                    <a:pt x="519" y="325"/>
                  </a:lnTo>
                  <a:lnTo>
                    <a:pt x="519" y="318"/>
                  </a:lnTo>
                  <a:lnTo>
                    <a:pt x="521" y="315"/>
                  </a:lnTo>
                  <a:lnTo>
                    <a:pt x="526" y="320"/>
                  </a:lnTo>
                  <a:lnTo>
                    <a:pt x="526" y="327"/>
                  </a:lnTo>
                  <a:lnTo>
                    <a:pt x="521" y="334"/>
                  </a:lnTo>
                  <a:lnTo>
                    <a:pt x="517" y="339"/>
                  </a:lnTo>
                  <a:lnTo>
                    <a:pt x="512" y="359"/>
                  </a:lnTo>
                  <a:lnTo>
                    <a:pt x="507" y="361"/>
                  </a:lnTo>
                  <a:lnTo>
                    <a:pt x="507" y="368"/>
                  </a:lnTo>
                  <a:lnTo>
                    <a:pt x="512" y="375"/>
                  </a:lnTo>
                  <a:lnTo>
                    <a:pt x="521" y="385"/>
                  </a:lnTo>
                  <a:lnTo>
                    <a:pt x="536" y="416"/>
                  </a:lnTo>
                  <a:lnTo>
                    <a:pt x="557" y="431"/>
                  </a:lnTo>
                  <a:lnTo>
                    <a:pt x="560" y="431"/>
                  </a:lnTo>
                  <a:lnTo>
                    <a:pt x="562" y="421"/>
                  </a:lnTo>
                  <a:lnTo>
                    <a:pt x="569" y="421"/>
                  </a:lnTo>
                  <a:lnTo>
                    <a:pt x="574" y="435"/>
                  </a:lnTo>
                  <a:lnTo>
                    <a:pt x="574" y="443"/>
                  </a:lnTo>
                  <a:lnTo>
                    <a:pt x="581" y="459"/>
                  </a:lnTo>
                  <a:lnTo>
                    <a:pt x="591" y="467"/>
                  </a:lnTo>
                  <a:lnTo>
                    <a:pt x="601" y="469"/>
                  </a:lnTo>
                  <a:lnTo>
                    <a:pt x="617" y="515"/>
                  </a:lnTo>
                  <a:lnTo>
                    <a:pt x="622" y="517"/>
                  </a:lnTo>
                  <a:lnTo>
                    <a:pt x="644" y="522"/>
                  </a:lnTo>
                  <a:lnTo>
                    <a:pt x="654" y="527"/>
                  </a:lnTo>
                  <a:lnTo>
                    <a:pt x="680" y="558"/>
                  </a:lnTo>
                  <a:lnTo>
                    <a:pt x="690" y="565"/>
                  </a:lnTo>
                  <a:lnTo>
                    <a:pt x="694" y="565"/>
                  </a:lnTo>
                  <a:lnTo>
                    <a:pt x="702" y="570"/>
                  </a:lnTo>
                  <a:lnTo>
                    <a:pt x="704" y="575"/>
                  </a:lnTo>
                  <a:lnTo>
                    <a:pt x="697" y="577"/>
                  </a:lnTo>
                  <a:lnTo>
                    <a:pt x="694" y="575"/>
                  </a:lnTo>
                  <a:lnTo>
                    <a:pt x="692" y="575"/>
                  </a:lnTo>
                  <a:lnTo>
                    <a:pt x="687" y="577"/>
                  </a:lnTo>
                  <a:lnTo>
                    <a:pt x="687" y="582"/>
                  </a:lnTo>
                  <a:lnTo>
                    <a:pt x="690" y="584"/>
                  </a:lnTo>
                  <a:lnTo>
                    <a:pt x="704" y="589"/>
                  </a:lnTo>
                  <a:lnTo>
                    <a:pt x="709" y="584"/>
                  </a:lnTo>
                  <a:lnTo>
                    <a:pt x="721" y="582"/>
                  </a:lnTo>
                  <a:lnTo>
                    <a:pt x="757" y="570"/>
                  </a:lnTo>
                  <a:lnTo>
                    <a:pt x="764" y="553"/>
                  </a:lnTo>
                  <a:lnTo>
                    <a:pt x="766" y="551"/>
                  </a:lnTo>
                  <a:lnTo>
                    <a:pt x="762" y="529"/>
                  </a:lnTo>
                  <a:lnTo>
                    <a:pt x="762" y="520"/>
                  </a:lnTo>
                  <a:lnTo>
                    <a:pt x="769" y="503"/>
                  </a:lnTo>
                  <a:lnTo>
                    <a:pt x="776" y="505"/>
                  </a:lnTo>
                  <a:lnTo>
                    <a:pt x="766" y="467"/>
                  </a:lnTo>
                  <a:lnTo>
                    <a:pt x="769" y="450"/>
                  </a:lnTo>
                  <a:lnTo>
                    <a:pt x="769" y="414"/>
                  </a:lnTo>
                  <a:lnTo>
                    <a:pt x="762" y="387"/>
                  </a:lnTo>
                  <a:lnTo>
                    <a:pt x="757" y="375"/>
                  </a:lnTo>
                  <a:lnTo>
                    <a:pt x="730" y="344"/>
                  </a:lnTo>
                  <a:lnTo>
                    <a:pt x="714" y="306"/>
                  </a:lnTo>
                  <a:lnTo>
                    <a:pt x="694" y="279"/>
                  </a:lnTo>
                  <a:lnTo>
                    <a:pt x="694" y="274"/>
                  </a:lnTo>
                  <a:lnTo>
                    <a:pt x="692" y="267"/>
                  </a:lnTo>
                  <a:lnTo>
                    <a:pt x="687" y="253"/>
                  </a:lnTo>
                  <a:lnTo>
                    <a:pt x="687" y="248"/>
                  </a:lnTo>
                  <a:lnTo>
                    <a:pt x="692" y="238"/>
                  </a:lnTo>
                  <a:lnTo>
                    <a:pt x="692" y="234"/>
                  </a:lnTo>
                  <a:lnTo>
                    <a:pt x="668" y="197"/>
                  </a:lnTo>
                  <a:lnTo>
                    <a:pt x="651" y="183"/>
                  </a:lnTo>
                  <a:lnTo>
                    <a:pt x="642" y="178"/>
                  </a:lnTo>
                  <a:lnTo>
                    <a:pt x="639" y="173"/>
                  </a:lnTo>
                  <a:lnTo>
                    <a:pt x="622" y="149"/>
                  </a:lnTo>
                  <a:lnTo>
                    <a:pt x="601" y="109"/>
                  </a:lnTo>
                  <a:lnTo>
                    <a:pt x="593" y="87"/>
                  </a:lnTo>
                  <a:lnTo>
                    <a:pt x="579" y="53"/>
                  </a:lnTo>
                  <a:lnTo>
                    <a:pt x="579" y="48"/>
                  </a:lnTo>
                  <a:lnTo>
                    <a:pt x="574" y="41"/>
                  </a:lnTo>
                  <a:lnTo>
                    <a:pt x="569" y="39"/>
                  </a:lnTo>
                  <a:lnTo>
                    <a:pt x="567" y="17"/>
                  </a:lnTo>
                  <a:lnTo>
                    <a:pt x="565" y="8"/>
                  </a:lnTo>
                  <a:lnTo>
                    <a:pt x="557" y="10"/>
                  </a:lnTo>
                  <a:lnTo>
                    <a:pt x="541" y="10"/>
                  </a:lnTo>
                  <a:lnTo>
                    <a:pt x="524" y="0"/>
                  </a:lnTo>
                  <a:lnTo>
                    <a:pt x="517" y="5"/>
                  </a:lnTo>
                  <a:lnTo>
                    <a:pt x="514" y="10"/>
                  </a:lnTo>
                  <a:lnTo>
                    <a:pt x="514" y="20"/>
                  </a:lnTo>
                  <a:lnTo>
                    <a:pt x="521" y="41"/>
                  </a:lnTo>
                  <a:lnTo>
                    <a:pt x="519" y="56"/>
                  </a:lnTo>
                  <a:lnTo>
                    <a:pt x="505" y="53"/>
                  </a:lnTo>
                  <a:lnTo>
                    <a:pt x="502" y="48"/>
                  </a:lnTo>
                  <a:lnTo>
                    <a:pt x="497" y="36"/>
                  </a:lnTo>
                  <a:lnTo>
                    <a:pt x="252" y="51"/>
                  </a:lnTo>
                  <a:lnTo>
                    <a:pt x="248" y="44"/>
                  </a:lnTo>
                  <a:lnTo>
                    <a:pt x="248" y="36"/>
                  </a:lnTo>
                  <a:lnTo>
                    <a:pt x="240" y="27"/>
                  </a:lnTo>
                  <a:lnTo>
                    <a:pt x="238" y="22"/>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38" name="Google Shape;238;g2da4e7f48b7_0_235"/>
            <p:cNvSpPr/>
            <p:nvPr/>
          </p:nvSpPr>
          <p:spPr>
            <a:xfrm>
              <a:off x="4352925" y="4179888"/>
              <a:ext cx="946150" cy="976313"/>
            </a:xfrm>
            <a:custGeom>
              <a:rect b="b" l="l" r="r" t="t"/>
              <a:pathLst>
                <a:path extrusionOk="0" h="615" w="596">
                  <a:moveTo>
                    <a:pt x="87" y="0"/>
                  </a:moveTo>
                  <a:lnTo>
                    <a:pt x="0" y="605"/>
                  </a:lnTo>
                  <a:lnTo>
                    <a:pt x="0" y="608"/>
                  </a:lnTo>
                  <a:lnTo>
                    <a:pt x="80" y="615"/>
                  </a:lnTo>
                  <a:lnTo>
                    <a:pt x="84" y="569"/>
                  </a:lnTo>
                  <a:lnTo>
                    <a:pt x="233" y="586"/>
                  </a:lnTo>
                  <a:lnTo>
                    <a:pt x="231" y="586"/>
                  </a:lnTo>
                  <a:lnTo>
                    <a:pt x="226" y="577"/>
                  </a:lnTo>
                  <a:lnTo>
                    <a:pt x="231" y="569"/>
                  </a:lnTo>
                  <a:lnTo>
                    <a:pt x="226" y="564"/>
                  </a:lnTo>
                  <a:lnTo>
                    <a:pt x="228" y="562"/>
                  </a:lnTo>
                  <a:lnTo>
                    <a:pt x="550" y="593"/>
                  </a:lnTo>
                  <a:lnTo>
                    <a:pt x="589" y="110"/>
                  </a:lnTo>
                  <a:lnTo>
                    <a:pt x="593" y="110"/>
                  </a:lnTo>
                  <a:lnTo>
                    <a:pt x="596" y="57"/>
                  </a:lnTo>
                  <a:lnTo>
                    <a:pt x="87" y="0"/>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39" name="Google Shape;239;g2da4e7f48b7_0_235"/>
            <p:cNvSpPr/>
            <p:nvPr/>
          </p:nvSpPr>
          <p:spPr>
            <a:xfrm>
              <a:off x="8383588" y="3554413"/>
              <a:ext cx="617538" cy="296862"/>
            </a:xfrm>
            <a:custGeom>
              <a:rect b="b" l="l" r="r" t="t"/>
              <a:pathLst>
                <a:path extrusionOk="0" h="187" w="389">
                  <a:moveTo>
                    <a:pt x="295" y="0"/>
                  </a:moveTo>
                  <a:lnTo>
                    <a:pt x="223" y="12"/>
                  </a:lnTo>
                  <a:lnTo>
                    <a:pt x="0" y="55"/>
                  </a:lnTo>
                  <a:lnTo>
                    <a:pt x="12" y="110"/>
                  </a:lnTo>
                  <a:lnTo>
                    <a:pt x="16" y="103"/>
                  </a:lnTo>
                  <a:lnTo>
                    <a:pt x="21" y="100"/>
                  </a:lnTo>
                  <a:lnTo>
                    <a:pt x="38" y="81"/>
                  </a:lnTo>
                  <a:lnTo>
                    <a:pt x="45" y="79"/>
                  </a:lnTo>
                  <a:lnTo>
                    <a:pt x="50" y="69"/>
                  </a:lnTo>
                  <a:lnTo>
                    <a:pt x="57" y="67"/>
                  </a:lnTo>
                  <a:lnTo>
                    <a:pt x="62" y="57"/>
                  </a:lnTo>
                  <a:lnTo>
                    <a:pt x="67" y="62"/>
                  </a:lnTo>
                  <a:lnTo>
                    <a:pt x="77" y="64"/>
                  </a:lnTo>
                  <a:lnTo>
                    <a:pt x="86" y="60"/>
                  </a:lnTo>
                  <a:lnTo>
                    <a:pt x="91" y="52"/>
                  </a:lnTo>
                  <a:lnTo>
                    <a:pt x="117" y="43"/>
                  </a:lnTo>
                  <a:lnTo>
                    <a:pt x="122" y="48"/>
                  </a:lnTo>
                  <a:lnTo>
                    <a:pt x="129" y="48"/>
                  </a:lnTo>
                  <a:lnTo>
                    <a:pt x="137" y="45"/>
                  </a:lnTo>
                  <a:lnTo>
                    <a:pt x="139" y="55"/>
                  </a:lnTo>
                  <a:lnTo>
                    <a:pt x="144" y="55"/>
                  </a:lnTo>
                  <a:lnTo>
                    <a:pt x="153" y="74"/>
                  </a:lnTo>
                  <a:lnTo>
                    <a:pt x="161" y="74"/>
                  </a:lnTo>
                  <a:lnTo>
                    <a:pt x="165" y="76"/>
                  </a:lnTo>
                  <a:lnTo>
                    <a:pt x="175" y="79"/>
                  </a:lnTo>
                  <a:lnTo>
                    <a:pt x="170" y="86"/>
                  </a:lnTo>
                  <a:lnTo>
                    <a:pt x="180" y="98"/>
                  </a:lnTo>
                  <a:lnTo>
                    <a:pt x="194" y="98"/>
                  </a:lnTo>
                  <a:lnTo>
                    <a:pt x="201" y="105"/>
                  </a:lnTo>
                  <a:lnTo>
                    <a:pt x="213" y="110"/>
                  </a:lnTo>
                  <a:lnTo>
                    <a:pt x="221" y="117"/>
                  </a:lnTo>
                  <a:lnTo>
                    <a:pt x="218" y="125"/>
                  </a:lnTo>
                  <a:lnTo>
                    <a:pt x="209" y="141"/>
                  </a:lnTo>
                  <a:lnTo>
                    <a:pt x="201" y="158"/>
                  </a:lnTo>
                  <a:lnTo>
                    <a:pt x="204" y="170"/>
                  </a:lnTo>
                  <a:lnTo>
                    <a:pt x="216" y="170"/>
                  </a:lnTo>
                  <a:lnTo>
                    <a:pt x="225" y="165"/>
                  </a:lnTo>
                  <a:lnTo>
                    <a:pt x="235" y="175"/>
                  </a:lnTo>
                  <a:lnTo>
                    <a:pt x="240" y="177"/>
                  </a:lnTo>
                  <a:lnTo>
                    <a:pt x="240" y="173"/>
                  </a:lnTo>
                  <a:lnTo>
                    <a:pt x="252" y="170"/>
                  </a:lnTo>
                  <a:lnTo>
                    <a:pt x="264" y="173"/>
                  </a:lnTo>
                  <a:lnTo>
                    <a:pt x="281" y="177"/>
                  </a:lnTo>
                  <a:lnTo>
                    <a:pt x="290" y="182"/>
                  </a:lnTo>
                  <a:lnTo>
                    <a:pt x="293" y="182"/>
                  </a:lnTo>
                  <a:lnTo>
                    <a:pt x="293" y="177"/>
                  </a:lnTo>
                  <a:lnTo>
                    <a:pt x="290" y="173"/>
                  </a:lnTo>
                  <a:lnTo>
                    <a:pt x="283" y="161"/>
                  </a:lnTo>
                  <a:lnTo>
                    <a:pt x="273" y="161"/>
                  </a:lnTo>
                  <a:lnTo>
                    <a:pt x="273" y="158"/>
                  </a:lnTo>
                  <a:lnTo>
                    <a:pt x="273" y="153"/>
                  </a:lnTo>
                  <a:lnTo>
                    <a:pt x="276" y="153"/>
                  </a:lnTo>
                  <a:lnTo>
                    <a:pt x="281" y="151"/>
                  </a:lnTo>
                  <a:lnTo>
                    <a:pt x="271" y="146"/>
                  </a:lnTo>
                  <a:lnTo>
                    <a:pt x="264" y="137"/>
                  </a:lnTo>
                  <a:lnTo>
                    <a:pt x="259" y="117"/>
                  </a:lnTo>
                  <a:lnTo>
                    <a:pt x="257" y="110"/>
                  </a:lnTo>
                  <a:lnTo>
                    <a:pt x="254" y="98"/>
                  </a:lnTo>
                  <a:lnTo>
                    <a:pt x="259" y="81"/>
                  </a:lnTo>
                  <a:lnTo>
                    <a:pt x="257" y="74"/>
                  </a:lnTo>
                  <a:lnTo>
                    <a:pt x="254" y="72"/>
                  </a:lnTo>
                  <a:lnTo>
                    <a:pt x="254" y="67"/>
                  </a:lnTo>
                  <a:lnTo>
                    <a:pt x="254" y="62"/>
                  </a:lnTo>
                  <a:lnTo>
                    <a:pt x="257" y="57"/>
                  </a:lnTo>
                  <a:lnTo>
                    <a:pt x="259" y="50"/>
                  </a:lnTo>
                  <a:lnTo>
                    <a:pt x="273" y="40"/>
                  </a:lnTo>
                  <a:lnTo>
                    <a:pt x="276" y="38"/>
                  </a:lnTo>
                  <a:lnTo>
                    <a:pt x="281" y="24"/>
                  </a:lnTo>
                  <a:lnTo>
                    <a:pt x="290" y="24"/>
                  </a:lnTo>
                  <a:lnTo>
                    <a:pt x="293" y="28"/>
                  </a:lnTo>
                  <a:lnTo>
                    <a:pt x="288" y="40"/>
                  </a:lnTo>
                  <a:lnTo>
                    <a:pt x="283" y="48"/>
                  </a:lnTo>
                  <a:lnTo>
                    <a:pt x="276" y="55"/>
                  </a:lnTo>
                  <a:lnTo>
                    <a:pt x="273" y="64"/>
                  </a:lnTo>
                  <a:lnTo>
                    <a:pt x="276" y="74"/>
                  </a:lnTo>
                  <a:lnTo>
                    <a:pt x="283" y="76"/>
                  </a:lnTo>
                  <a:lnTo>
                    <a:pt x="288" y="96"/>
                  </a:lnTo>
                  <a:lnTo>
                    <a:pt x="288" y="100"/>
                  </a:lnTo>
                  <a:lnTo>
                    <a:pt x="276" y="108"/>
                  </a:lnTo>
                  <a:lnTo>
                    <a:pt x="278" y="110"/>
                  </a:lnTo>
                  <a:lnTo>
                    <a:pt x="288" y="115"/>
                  </a:lnTo>
                  <a:lnTo>
                    <a:pt x="290" y="117"/>
                  </a:lnTo>
                  <a:lnTo>
                    <a:pt x="288" y="127"/>
                  </a:lnTo>
                  <a:lnTo>
                    <a:pt x="290" y="132"/>
                  </a:lnTo>
                  <a:lnTo>
                    <a:pt x="288" y="137"/>
                  </a:lnTo>
                  <a:lnTo>
                    <a:pt x="293" y="149"/>
                  </a:lnTo>
                  <a:lnTo>
                    <a:pt x="305" y="158"/>
                  </a:lnTo>
                  <a:lnTo>
                    <a:pt x="312" y="158"/>
                  </a:lnTo>
                  <a:lnTo>
                    <a:pt x="314" y="153"/>
                  </a:lnTo>
                  <a:lnTo>
                    <a:pt x="321" y="153"/>
                  </a:lnTo>
                  <a:lnTo>
                    <a:pt x="326" y="156"/>
                  </a:lnTo>
                  <a:lnTo>
                    <a:pt x="324" y="163"/>
                  </a:lnTo>
                  <a:lnTo>
                    <a:pt x="331" y="175"/>
                  </a:lnTo>
                  <a:lnTo>
                    <a:pt x="331" y="180"/>
                  </a:lnTo>
                  <a:lnTo>
                    <a:pt x="336" y="185"/>
                  </a:lnTo>
                  <a:lnTo>
                    <a:pt x="345" y="185"/>
                  </a:lnTo>
                  <a:lnTo>
                    <a:pt x="345" y="187"/>
                  </a:lnTo>
                  <a:lnTo>
                    <a:pt x="353" y="177"/>
                  </a:lnTo>
                  <a:lnTo>
                    <a:pt x="379" y="168"/>
                  </a:lnTo>
                  <a:lnTo>
                    <a:pt x="382" y="165"/>
                  </a:lnTo>
                  <a:lnTo>
                    <a:pt x="382" y="158"/>
                  </a:lnTo>
                  <a:lnTo>
                    <a:pt x="389" y="122"/>
                  </a:lnTo>
                  <a:lnTo>
                    <a:pt x="389" y="120"/>
                  </a:lnTo>
                  <a:lnTo>
                    <a:pt x="336" y="132"/>
                  </a:lnTo>
                  <a:lnTo>
                    <a:pt x="295" y="0"/>
                  </a:lnTo>
                  <a:close/>
                </a:path>
              </a:pathLst>
            </a:custGeom>
            <a:solidFill>
              <a:srgbClr val="ED7625"/>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40" name="Google Shape;240;g2da4e7f48b7_0_235"/>
            <p:cNvSpPr/>
            <p:nvPr/>
          </p:nvSpPr>
          <p:spPr>
            <a:xfrm>
              <a:off x="4711700" y="4354513"/>
              <a:ext cx="1890713" cy="1843088"/>
            </a:xfrm>
            <a:custGeom>
              <a:rect b="b" l="l" r="r" t="t"/>
              <a:pathLst>
                <a:path extrusionOk="0" h="1161" w="1191">
                  <a:moveTo>
                    <a:pt x="1098" y="327"/>
                  </a:moveTo>
                  <a:lnTo>
                    <a:pt x="1093" y="325"/>
                  </a:lnTo>
                  <a:lnTo>
                    <a:pt x="1090" y="322"/>
                  </a:lnTo>
                  <a:lnTo>
                    <a:pt x="1083" y="320"/>
                  </a:lnTo>
                  <a:lnTo>
                    <a:pt x="1040" y="296"/>
                  </a:lnTo>
                  <a:lnTo>
                    <a:pt x="1037" y="298"/>
                  </a:lnTo>
                  <a:lnTo>
                    <a:pt x="1023" y="303"/>
                  </a:lnTo>
                  <a:lnTo>
                    <a:pt x="1004" y="301"/>
                  </a:lnTo>
                  <a:lnTo>
                    <a:pt x="997" y="301"/>
                  </a:lnTo>
                  <a:lnTo>
                    <a:pt x="992" y="301"/>
                  </a:lnTo>
                  <a:lnTo>
                    <a:pt x="975" y="308"/>
                  </a:lnTo>
                  <a:lnTo>
                    <a:pt x="956" y="308"/>
                  </a:lnTo>
                  <a:lnTo>
                    <a:pt x="951" y="310"/>
                  </a:lnTo>
                  <a:lnTo>
                    <a:pt x="937" y="322"/>
                  </a:lnTo>
                  <a:lnTo>
                    <a:pt x="922" y="313"/>
                  </a:lnTo>
                  <a:lnTo>
                    <a:pt x="915" y="308"/>
                  </a:lnTo>
                  <a:lnTo>
                    <a:pt x="915" y="305"/>
                  </a:lnTo>
                  <a:lnTo>
                    <a:pt x="913" y="305"/>
                  </a:lnTo>
                  <a:lnTo>
                    <a:pt x="908" y="303"/>
                  </a:lnTo>
                  <a:lnTo>
                    <a:pt x="903" y="308"/>
                  </a:lnTo>
                  <a:lnTo>
                    <a:pt x="898" y="308"/>
                  </a:lnTo>
                  <a:lnTo>
                    <a:pt x="889" y="305"/>
                  </a:lnTo>
                  <a:lnTo>
                    <a:pt x="889" y="298"/>
                  </a:lnTo>
                  <a:lnTo>
                    <a:pt x="884" y="298"/>
                  </a:lnTo>
                  <a:lnTo>
                    <a:pt x="877" y="303"/>
                  </a:lnTo>
                  <a:lnTo>
                    <a:pt x="869" y="313"/>
                  </a:lnTo>
                  <a:lnTo>
                    <a:pt x="869" y="318"/>
                  </a:lnTo>
                  <a:lnTo>
                    <a:pt x="865" y="322"/>
                  </a:lnTo>
                  <a:lnTo>
                    <a:pt x="862" y="315"/>
                  </a:lnTo>
                  <a:lnTo>
                    <a:pt x="862" y="305"/>
                  </a:lnTo>
                  <a:lnTo>
                    <a:pt x="862" y="303"/>
                  </a:lnTo>
                  <a:lnTo>
                    <a:pt x="855" y="303"/>
                  </a:lnTo>
                  <a:lnTo>
                    <a:pt x="845" y="308"/>
                  </a:lnTo>
                  <a:lnTo>
                    <a:pt x="843" y="308"/>
                  </a:lnTo>
                  <a:lnTo>
                    <a:pt x="821" y="293"/>
                  </a:lnTo>
                  <a:lnTo>
                    <a:pt x="814" y="296"/>
                  </a:lnTo>
                  <a:lnTo>
                    <a:pt x="812" y="305"/>
                  </a:lnTo>
                  <a:lnTo>
                    <a:pt x="795" y="303"/>
                  </a:lnTo>
                  <a:lnTo>
                    <a:pt x="795" y="291"/>
                  </a:lnTo>
                  <a:lnTo>
                    <a:pt x="790" y="291"/>
                  </a:lnTo>
                  <a:lnTo>
                    <a:pt x="781" y="281"/>
                  </a:lnTo>
                  <a:lnTo>
                    <a:pt x="781" y="279"/>
                  </a:lnTo>
                  <a:lnTo>
                    <a:pt x="759" y="274"/>
                  </a:lnTo>
                  <a:lnTo>
                    <a:pt x="752" y="281"/>
                  </a:lnTo>
                  <a:lnTo>
                    <a:pt x="742" y="277"/>
                  </a:lnTo>
                  <a:lnTo>
                    <a:pt x="737" y="269"/>
                  </a:lnTo>
                  <a:lnTo>
                    <a:pt x="730" y="272"/>
                  </a:lnTo>
                  <a:lnTo>
                    <a:pt x="728" y="272"/>
                  </a:lnTo>
                  <a:lnTo>
                    <a:pt x="723" y="272"/>
                  </a:lnTo>
                  <a:lnTo>
                    <a:pt x="716" y="269"/>
                  </a:lnTo>
                  <a:lnTo>
                    <a:pt x="692" y="265"/>
                  </a:lnTo>
                  <a:lnTo>
                    <a:pt x="689" y="262"/>
                  </a:lnTo>
                  <a:lnTo>
                    <a:pt x="684" y="255"/>
                  </a:lnTo>
                  <a:lnTo>
                    <a:pt x="684" y="250"/>
                  </a:lnTo>
                  <a:lnTo>
                    <a:pt x="682" y="245"/>
                  </a:lnTo>
                  <a:lnTo>
                    <a:pt x="672" y="241"/>
                  </a:lnTo>
                  <a:lnTo>
                    <a:pt x="668" y="245"/>
                  </a:lnTo>
                  <a:lnTo>
                    <a:pt x="648" y="248"/>
                  </a:lnTo>
                  <a:lnTo>
                    <a:pt x="644" y="243"/>
                  </a:lnTo>
                  <a:lnTo>
                    <a:pt x="632" y="229"/>
                  </a:lnTo>
                  <a:lnTo>
                    <a:pt x="624" y="224"/>
                  </a:lnTo>
                  <a:lnTo>
                    <a:pt x="617" y="221"/>
                  </a:lnTo>
                  <a:lnTo>
                    <a:pt x="622" y="15"/>
                  </a:lnTo>
                  <a:lnTo>
                    <a:pt x="367" y="0"/>
                  </a:lnTo>
                  <a:lnTo>
                    <a:pt x="363" y="0"/>
                  </a:lnTo>
                  <a:lnTo>
                    <a:pt x="324" y="483"/>
                  </a:lnTo>
                  <a:lnTo>
                    <a:pt x="2" y="452"/>
                  </a:lnTo>
                  <a:lnTo>
                    <a:pt x="0" y="454"/>
                  </a:lnTo>
                  <a:lnTo>
                    <a:pt x="5" y="459"/>
                  </a:lnTo>
                  <a:lnTo>
                    <a:pt x="0" y="467"/>
                  </a:lnTo>
                  <a:lnTo>
                    <a:pt x="5" y="476"/>
                  </a:lnTo>
                  <a:lnTo>
                    <a:pt x="7" y="476"/>
                  </a:lnTo>
                  <a:lnTo>
                    <a:pt x="24" y="488"/>
                  </a:lnTo>
                  <a:lnTo>
                    <a:pt x="26" y="498"/>
                  </a:lnTo>
                  <a:lnTo>
                    <a:pt x="34" y="515"/>
                  </a:lnTo>
                  <a:lnTo>
                    <a:pt x="50" y="524"/>
                  </a:lnTo>
                  <a:lnTo>
                    <a:pt x="101" y="584"/>
                  </a:lnTo>
                  <a:lnTo>
                    <a:pt x="142" y="618"/>
                  </a:lnTo>
                  <a:lnTo>
                    <a:pt x="147" y="623"/>
                  </a:lnTo>
                  <a:lnTo>
                    <a:pt x="149" y="632"/>
                  </a:lnTo>
                  <a:lnTo>
                    <a:pt x="147" y="640"/>
                  </a:lnTo>
                  <a:lnTo>
                    <a:pt x="151" y="644"/>
                  </a:lnTo>
                  <a:lnTo>
                    <a:pt x="161" y="661"/>
                  </a:lnTo>
                  <a:lnTo>
                    <a:pt x="159" y="695"/>
                  </a:lnTo>
                  <a:lnTo>
                    <a:pt x="161" y="704"/>
                  </a:lnTo>
                  <a:lnTo>
                    <a:pt x="178" y="728"/>
                  </a:lnTo>
                  <a:lnTo>
                    <a:pt x="240" y="777"/>
                  </a:lnTo>
                  <a:lnTo>
                    <a:pt x="283" y="803"/>
                  </a:lnTo>
                  <a:lnTo>
                    <a:pt x="293" y="805"/>
                  </a:lnTo>
                  <a:lnTo>
                    <a:pt x="303" y="801"/>
                  </a:lnTo>
                  <a:lnTo>
                    <a:pt x="312" y="789"/>
                  </a:lnTo>
                  <a:lnTo>
                    <a:pt x="319" y="781"/>
                  </a:lnTo>
                  <a:lnTo>
                    <a:pt x="339" y="741"/>
                  </a:lnTo>
                  <a:lnTo>
                    <a:pt x="346" y="726"/>
                  </a:lnTo>
                  <a:lnTo>
                    <a:pt x="353" y="724"/>
                  </a:lnTo>
                  <a:lnTo>
                    <a:pt x="367" y="728"/>
                  </a:lnTo>
                  <a:lnTo>
                    <a:pt x="372" y="726"/>
                  </a:lnTo>
                  <a:lnTo>
                    <a:pt x="375" y="721"/>
                  </a:lnTo>
                  <a:lnTo>
                    <a:pt x="377" y="714"/>
                  </a:lnTo>
                  <a:lnTo>
                    <a:pt x="387" y="719"/>
                  </a:lnTo>
                  <a:lnTo>
                    <a:pt x="394" y="724"/>
                  </a:lnTo>
                  <a:lnTo>
                    <a:pt x="418" y="726"/>
                  </a:lnTo>
                  <a:lnTo>
                    <a:pt x="425" y="731"/>
                  </a:lnTo>
                  <a:lnTo>
                    <a:pt x="439" y="736"/>
                  </a:lnTo>
                  <a:lnTo>
                    <a:pt x="449" y="731"/>
                  </a:lnTo>
                  <a:lnTo>
                    <a:pt x="468" y="743"/>
                  </a:lnTo>
                  <a:lnTo>
                    <a:pt x="473" y="753"/>
                  </a:lnTo>
                  <a:lnTo>
                    <a:pt x="476" y="755"/>
                  </a:lnTo>
                  <a:lnTo>
                    <a:pt x="478" y="760"/>
                  </a:lnTo>
                  <a:lnTo>
                    <a:pt x="480" y="760"/>
                  </a:lnTo>
                  <a:lnTo>
                    <a:pt x="490" y="765"/>
                  </a:lnTo>
                  <a:lnTo>
                    <a:pt x="500" y="779"/>
                  </a:lnTo>
                  <a:lnTo>
                    <a:pt x="519" y="796"/>
                  </a:lnTo>
                  <a:lnTo>
                    <a:pt x="528" y="810"/>
                  </a:lnTo>
                  <a:lnTo>
                    <a:pt x="528" y="817"/>
                  </a:lnTo>
                  <a:lnTo>
                    <a:pt x="555" y="882"/>
                  </a:lnTo>
                  <a:lnTo>
                    <a:pt x="560" y="897"/>
                  </a:lnTo>
                  <a:lnTo>
                    <a:pt x="591" y="930"/>
                  </a:lnTo>
                  <a:lnTo>
                    <a:pt x="593" y="940"/>
                  </a:lnTo>
                  <a:lnTo>
                    <a:pt x="615" y="962"/>
                  </a:lnTo>
                  <a:lnTo>
                    <a:pt x="620" y="966"/>
                  </a:lnTo>
                  <a:lnTo>
                    <a:pt x="629" y="976"/>
                  </a:lnTo>
                  <a:lnTo>
                    <a:pt x="632" y="981"/>
                  </a:lnTo>
                  <a:lnTo>
                    <a:pt x="629" y="1005"/>
                  </a:lnTo>
                  <a:lnTo>
                    <a:pt x="636" y="1012"/>
                  </a:lnTo>
                  <a:lnTo>
                    <a:pt x="639" y="1039"/>
                  </a:lnTo>
                  <a:lnTo>
                    <a:pt x="644" y="1046"/>
                  </a:lnTo>
                  <a:lnTo>
                    <a:pt x="668" y="1089"/>
                  </a:lnTo>
                  <a:lnTo>
                    <a:pt x="668" y="1101"/>
                  </a:lnTo>
                  <a:lnTo>
                    <a:pt x="684" y="1101"/>
                  </a:lnTo>
                  <a:lnTo>
                    <a:pt x="701" y="1111"/>
                  </a:lnTo>
                  <a:lnTo>
                    <a:pt x="720" y="1118"/>
                  </a:lnTo>
                  <a:lnTo>
                    <a:pt x="752" y="1137"/>
                  </a:lnTo>
                  <a:lnTo>
                    <a:pt x="790" y="1142"/>
                  </a:lnTo>
                  <a:lnTo>
                    <a:pt x="800" y="1142"/>
                  </a:lnTo>
                  <a:lnTo>
                    <a:pt x="821" y="1156"/>
                  </a:lnTo>
                  <a:lnTo>
                    <a:pt x="831" y="1161"/>
                  </a:lnTo>
                  <a:lnTo>
                    <a:pt x="843" y="1149"/>
                  </a:lnTo>
                  <a:lnTo>
                    <a:pt x="850" y="1151"/>
                  </a:lnTo>
                  <a:lnTo>
                    <a:pt x="855" y="1149"/>
                  </a:lnTo>
                  <a:lnTo>
                    <a:pt x="855" y="1142"/>
                  </a:lnTo>
                  <a:lnTo>
                    <a:pt x="845" y="1139"/>
                  </a:lnTo>
                  <a:lnTo>
                    <a:pt x="848" y="1137"/>
                  </a:lnTo>
                  <a:lnTo>
                    <a:pt x="838" y="1125"/>
                  </a:lnTo>
                  <a:lnTo>
                    <a:pt x="824" y="1075"/>
                  </a:lnTo>
                  <a:lnTo>
                    <a:pt x="817" y="1055"/>
                  </a:lnTo>
                  <a:lnTo>
                    <a:pt x="829" y="1024"/>
                  </a:lnTo>
                  <a:lnTo>
                    <a:pt x="826" y="1014"/>
                  </a:lnTo>
                  <a:lnTo>
                    <a:pt x="824" y="1012"/>
                  </a:lnTo>
                  <a:lnTo>
                    <a:pt x="821" y="1012"/>
                  </a:lnTo>
                  <a:lnTo>
                    <a:pt x="819" y="1010"/>
                  </a:lnTo>
                  <a:lnTo>
                    <a:pt x="819" y="1007"/>
                  </a:lnTo>
                  <a:lnTo>
                    <a:pt x="821" y="1005"/>
                  </a:lnTo>
                  <a:lnTo>
                    <a:pt x="833" y="998"/>
                  </a:lnTo>
                  <a:lnTo>
                    <a:pt x="843" y="969"/>
                  </a:lnTo>
                  <a:lnTo>
                    <a:pt x="836" y="966"/>
                  </a:lnTo>
                  <a:lnTo>
                    <a:pt x="833" y="954"/>
                  </a:lnTo>
                  <a:lnTo>
                    <a:pt x="841" y="945"/>
                  </a:lnTo>
                  <a:lnTo>
                    <a:pt x="850" y="952"/>
                  </a:lnTo>
                  <a:lnTo>
                    <a:pt x="865" y="940"/>
                  </a:lnTo>
                  <a:lnTo>
                    <a:pt x="869" y="928"/>
                  </a:lnTo>
                  <a:lnTo>
                    <a:pt x="862" y="921"/>
                  </a:lnTo>
                  <a:lnTo>
                    <a:pt x="865" y="914"/>
                  </a:lnTo>
                  <a:lnTo>
                    <a:pt x="867" y="916"/>
                  </a:lnTo>
                  <a:lnTo>
                    <a:pt x="872" y="916"/>
                  </a:lnTo>
                  <a:lnTo>
                    <a:pt x="877" y="914"/>
                  </a:lnTo>
                  <a:lnTo>
                    <a:pt x="881" y="916"/>
                  </a:lnTo>
                  <a:lnTo>
                    <a:pt x="886" y="916"/>
                  </a:lnTo>
                  <a:lnTo>
                    <a:pt x="891" y="914"/>
                  </a:lnTo>
                  <a:lnTo>
                    <a:pt x="891" y="911"/>
                  </a:lnTo>
                  <a:lnTo>
                    <a:pt x="891" y="899"/>
                  </a:lnTo>
                  <a:lnTo>
                    <a:pt x="893" y="894"/>
                  </a:lnTo>
                  <a:lnTo>
                    <a:pt x="896" y="894"/>
                  </a:lnTo>
                  <a:lnTo>
                    <a:pt x="898" y="897"/>
                  </a:lnTo>
                  <a:lnTo>
                    <a:pt x="903" y="897"/>
                  </a:lnTo>
                  <a:lnTo>
                    <a:pt x="925" y="892"/>
                  </a:lnTo>
                  <a:lnTo>
                    <a:pt x="927" y="890"/>
                  </a:lnTo>
                  <a:lnTo>
                    <a:pt x="929" y="885"/>
                  </a:lnTo>
                  <a:lnTo>
                    <a:pt x="927" y="882"/>
                  </a:lnTo>
                  <a:lnTo>
                    <a:pt x="915" y="878"/>
                  </a:lnTo>
                  <a:lnTo>
                    <a:pt x="915" y="870"/>
                  </a:lnTo>
                  <a:lnTo>
                    <a:pt x="937" y="865"/>
                  </a:lnTo>
                  <a:lnTo>
                    <a:pt x="939" y="861"/>
                  </a:lnTo>
                  <a:lnTo>
                    <a:pt x="946" y="861"/>
                  </a:lnTo>
                  <a:lnTo>
                    <a:pt x="944" y="863"/>
                  </a:lnTo>
                  <a:lnTo>
                    <a:pt x="949" y="870"/>
                  </a:lnTo>
                  <a:lnTo>
                    <a:pt x="951" y="870"/>
                  </a:lnTo>
                  <a:lnTo>
                    <a:pt x="956" y="865"/>
                  </a:lnTo>
                  <a:lnTo>
                    <a:pt x="987" y="856"/>
                  </a:lnTo>
                  <a:lnTo>
                    <a:pt x="1042" y="822"/>
                  </a:lnTo>
                  <a:lnTo>
                    <a:pt x="1045" y="808"/>
                  </a:lnTo>
                  <a:lnTo>
                    <a:pt x="1071" y="786"/>
                  </a:lnTo>
                  <a:lnTo>
                    <a:pt x="1071" y="781"/>
                  </a:lnTo>
                  <a:lnTo>
                    <a:pt x="1059" y="767"/>
                  </a:lnTo>
                  <a:lnTo>
                    <a:pt x="1061" y="755"/>
                  </a:lnTo>
                  <a:lnTo>
                    <a:pt x="1078" y="748"/>
                  </a:lnTo>
                  <a:lnTo>
                    <a:pt x="1083" y="748"/>
                  </a:lnTo>
                  <a:lnTo>
                    <a:pt x="1081" y="762"/>
                  </a:lnTo>
                  <a:lnTo>
                    <a:pt x="1083" y="767"/>
                  </a:lnTo>
                  <a:lnTo>
                    <a:pt x="1102" y="765"/>
                  </a:lnTo>
                  <a:lnTo>
                    <a:pt x="1105" y="769"/>
                  </a:lnTo>
                  <a:lnTo>
                    <a:pt x="1143" y="753"/>
                  </a:lnTo>
                  <a:lnTo>
                    <a:pt x="1165" y="750"/>
                  </a:lnTo>
                  <a:lnTo>
                    <a:pt x="1167" y="748"/>
                  </a:lnTo>
                  <a:lnTo>
                    <a:pt x="1165" y="745"/>
                  </a:lnTo>
                  <a:lnTo>
                    <a:pt x="1162" y="743"/>
                  </a:lnTo>
                  <a:lnTo>
                    <a:pt x="1160" y="736"/>
                  </a:lnTo>
                  <a:lnTo>
                    <a:pt x="1162" y="731"/>
                  </a:lnTo>
                  <a:lnTo>
                    <a:pt x="1165" y="726"/>
                  </a:lnTo>
                  <a:lnTo>
                    <a:pt x="1172" y="719"/>
                  </a:lnTo>
                  <a:lnTo>
                    <a:pt x="1179" y="695"/>
                  </a:lnTo>
                  <a:lnTo>
                    <a:pt x="1174" y="685"/>
                  </a:lnTo>
                  <a:lnTo>
                    <a:pt x="1174" y="678"/>
                  </a:lnTo>
                  <a:lnTo>
                    <a:pt x="1174" y="673"/>
                  </a:lnTo>
                  <a:lnTo>
                    <a:pt x="1174" y="666"/>
                  </a:lnTo>
                  <a:lnTo>
                    <a:pt x="1177" y="652"/>
                  </a:lnTo>
                  <a:lnTo>
                    <a:pt x="1184" y="647"/>
                  </a:lnTo>
                  <a:lnTo>
                    <a:pt x="1189" y="637"/>
                  </a:lnTo>
                  <a:lnTo>
                    <a:pt x="1191" y="618"/>
                  </a:lnTo>
                  <a:lnTo>
                    <a:pt x="1191" y="606"/>
                  </a:lnTo>
                  <a:lnTo>
                    <a:pt x="1189" y="589"/>
                  </a:lnTo>
                  <a:lnTo>
                    <a:pt x="1182" y="577"/>
                  </a:lnTo>
                  <a:lnTo>
                    <a:pt x="1177" y="575"/>
                  </a:lnTo>
                  <a:lnTo>
                    <a:pt x="1179" y="567"/>
                  </a:lnTo>
                  <a:lnTo>
                    <a:pt x="1177" y="565"/>
                  </a:lnTo>
                  <a:lnTo>
                    <a:pt x="1172" y="553"/>
                  </a:lnTo>
                  <a:lnTo>
                    <a:pt x="1165" y="548"/>
                  </a:lnTo>
                  <a:lnTo>
                    <a:pt x="1162" y="546"/>
                  </a:lnTo>
                  <a:lnTo>
                    <a:pt x="1167" y="534"/>
                  </a:lnTo>
                  <a:lnTo>
                    <a:pt x="1160" y="519"/>
                  </a:lnTo>
                  <a:lnTo>
                    <a:pt x="1146" y="507"/>
                  </a:lnTo>
                  <a:lnTo>
                    <a:pt x="1143" y="500"/>
                  </a:lnTo>
                  <a:lnTo>
                    <a:pt x="1141" y="392"/>
                  </a:lnTo>
                  <a:lnTo>
                    <a:pt x="1141" y="337"/>
                  </a:lnTo>
                  <a:lnTo>
                    <a:pt x="1126" y="332"/>
                  </a:lnTo>
                  <a:lnTo>
                    <a:pt x="1114" y="337"/>
                  </a:lnTo>
                  <a:lnTo>
                    <a:pt x="1110" y="337"/>
                  </a:lnTo>
                  <a:lnTo>
                    <a:pt x="1098" y="327"/>
                  </a:lnTo>
                  <a:close/>
                </a:path>
              </a:pathLst>
            </a:custGeom>
            <a:solidFill>
              <a:srgbClr val="ED7625"/>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41" name="Google Shape;241;g2da4e7f48b7_0_235"/>
            <p:cNvSpPr/>
            <p:nvPr/>
          </p:nvSpPr>
          <p:spPr>
            <a:xfrm>
              <a:off x="5432425" y="3763963"/>
              <a:ext cx="998538" cy="538162"/>
            </a:xfrm>
            <a:custGeom>
              <a:rect b="b" l="l" r="r" t="t"/>
              <a:pathLst>
                <a:path extrusionOk="0" h="339" w="629">
                  <a:moveTo>
                    <a:pt x="19" y="0"/>
                  </a:moveTo>
                  <a:lnTo>
                    <a:pt x="564" y="12"/>
                  </a:lnTo>
                  <a:lnTo>
                    <a:pt x="600" y="38"/>
                  </a:lnTo>
                  <a:lnTo>
                    <a:pt x="588" y="53"/>
                  </a:lnTo>
                  <a:lnTo>
                    <a:pt x="586" y="67"/>
                  </a:lnTo>
                  <a:lnTo>
                    <a:pt x="593" y="72"/>
                  </a:lnTo>
                  <a:lnTo>
                    <a:pt x="603" y="77"/>
                  </a:lnTo>
                  <a:lnTo>
                    <a:pt x="607" y="96"/>
                  </a:lnTo>
                  <a:lnTo>
                    <a:pt x="615" y="101"/>
                  </a:lnTo>
                  <a:lnTo>
                    <a:pt x="624" y="103"/>
                  </a:lnTo>
                  <a:lnTo>
                    <a:pt x="627" y="105"/>
                  </a:lnTo>
                  <a:lnTo>
                    <a:pt x="629" y="339"/>
                  </a:lnTo>
                  <a:lnTo>
                    <a:pt x="0" y="324"/>
                  </a:lnTo>
                  <a:lnTo>
                    <a:pt x="19" y="0"/>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42" name="Google Shape;242;g2da4e7f48b7_0_235"/>
            <p:cNvSpPr/>
            <p:nvPr/>
          </p:nvSpPr>
          <p:spPr>
            <a:xfrm>
              <a:off x="5214938" y="3228975"/>
              <a:ext cx="1117600" cy="554038"/>
            </a:xfrm>
            <a:custGeom>
              <a:rect b="b" l="l" r="r" t="t"/>
              <a:pathLst>
                <a:path extrusionOk="0" h="349" w="704">
                  <a:moveTo>
                    <a:pt x="0" y="217"/>
                  </a:moveTo>
                  <a:lnTo>
                    <a:pt x="19" y="0"/>
                  </a:lnTo>
                  <a:lnTo>
                    <a:pt x="451" y="24"/>
                  </a:lnTo>
                  <a:lnTo>
                    <a:pt x="464" y="41"/>
                  </a:lnTo>
                  <a:lnTo>
                    <a:pt x="478" y="41"/>
                  </a:lnTo>
                  <a:lnTo>
                    <a:pt x="490" y="39"/>
                  </a:lnTo>
                  <a:lnTo>
                    <a:pt x="497" y="44"/>
                  </a:lnTo>
                  <a:lnTo>
                    <a:pt x="504" y="58"/>
                  </a:lnTo>
                  <a:lnTo>
                    <a:pt x="514" y="60"/>
                  </a:lnTo>
                  <a:lnTo>
                    <a:pt x="526" y="58"/>
                  </a:lnTo>
                  <a:lnTo>
                    <a:pt x="538" y="48"/>
                  </a:lnTo>
                  <a:lnTo>
                    <a:pt x="552" y="48"/>
                  </a:lnTo>
                  <a:lnTo>
                    <a:pt x="560" y="53"/>
                  </a:lnTo>
                  <a:lnTo>
                    <a:pt x="596" y="75"/>
                  </a:lnTo>
                  <a:lnTo>
                    <a:pt x="612" y="87"/>
                  </a:lnTo>
                  <a:lnTo>
                    <a:pt x="612" y="96"/>
                  </a:lnTo>
                  <a:lnTo>
                    <a:pt x="622" y="104"/>
                  </a:lnTo>
                  <a:lnTo>
                    <a:pt x="622" y="111"/>
                  </a:lnTo>
                  <a:lnTo>
                    <a:pt x="617" y="128"/>
                  </a:lnTo>
                  <a:lnTo>
                    <a:pt x="627" y="135"/>
                  </a:lnTo>
                  <a:lnTo>
                    <a:pt x="632" y="152"/>
                  </a:lnTo>
                  <a:lnTo>
                    <a:pt x="641" y="161"/>
                  </a:lnTo>
                  <a:lnTo>
                    <a:pt x="636" y="168"/>
                  </a:lnTo>
                  <a:lnTo>
                    <a:pt x="641" y="178"/>
                  </a:lnTo>
                  <a:lnTo>
                    <a:pt x="651" y="185"/>
                  </a:lnTo>
                  <a:lnTo>
                    <a:pt x="656" y="195"/>
                  </a:lnTo>
                  <a:lnTo>
                    <a:pt x="651" y="205"/>
                  </a:lnTo>
                  <a:lnTo>
                    <a:pt x="648" y="221"/>
                  </a:lnTo>
                  <a:lnTo>
                    <a:pt x="660" y="226"/>
                  </a:lnTo>
                  <a:lnTo>
                    <a:pt x="663" y="236"/>
                  </a:lnTo>
                  <a:lnTo>
                    <a:pt x="658" y="243"/>
                  </a:lnTo>
                  <a:lnTo>
                    <a:pt x="660" y="253"/>
                  </a:lnTo>
                  <a:lnTo>
                    <a:pt x="665" y="260"/>
                  </a:lnTo>
                  <a:lnTo>
                    <a:pt x="663" y="269"/>
                  </a:lnTo>
                  <a:lnTo>
                    <a:pt x="665" y="281"/>
                  </a:lnTo>
                  <a:lnTo>
                    <a:pt x="670" y="286"/>
                  </a:lnTo>
                  <a:lnTo>
                    <a:pt x="675" y="296"/>
                  </a:lnTo>
                  <a:lnTo>
                    <a:pt x="684" y="303"/>
                  </a:lnTo>
                  <a:lnTo>
                    <a:pt x="687" y="317"/>
                  </a:lnTo>
                  <a:lnTo>
                    <a:pt x="699" y="332"/>
                  </a:lnTo>
                  <a:lnTo>
                    <a:pt x="704" y="334"/>
                  </a:lnTo>
                  <a:lnTo>
                    <a:pt x="701" y="346"/>
                  </a:lnTo>
                  <a:lnTo>
                    <a:pt x="701" y="349"/>
                  </a:lnTo>
                  <a:lnTo>
                    <a:pt x="156" y="337"/>
                  </a:lnTo>
                  <a:lnTo>
                    <a:pt x="161" y="229"/>
                  </a:lnTo>
                  <a:lnTo>
                    <a:pt x="0" y="217"/>
                  </a:lnTo>
                  <a:close/>
                </a:path>
              </a:pathLst>
            </a:custGeom>
            <a:solidFill>
              <a:srgbClr val="F8C8A8"/>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43" name="Google Shape;243;g2da4e7f48b7_0_235"/>
            <p:cNvSpPr/>
            <p:nvPr/>
          </p:nvSpPr>
          <p:spPr>
            <a:xfrm>
              <a:off x="5245100" y="2728913"/>
              <a:ext cx="946150" cy="638175"/>
            </a:xfrm>
            <a:custGeom>
              <a:rect b="b" l="l" r="r" t="t"/>
              <a:pathLst>
                <a:path extrusionOk="0" h="402" w="596">
                  <a:moveTo>
                    <a:pt x="0" y="315"/>
                  </a:moveTo>
                  <a:lnTo>
                    <a:pt x="17" y="104"/>
                  </a:lnTo>
                  <a:lnTo>
                    <a:pt x="27" y="0"/>
                  </a:lnTo>
                  <a:lnTo>
                    <a:pt x="584" y="24"/>
                  </a:lnTo>
                  <a:lnTo>
                    <a:pt x="586" y="32"/>
                  </a:lnTo>
                  <a:lnTo>
                    <a:pt x="581" y="44"/>
                  </a:lnTo>
                  <a:lnTo>
                    <a:pt x="567" y="58"/>
                  </a:lnTo>
                  <a:lnTo>
                    <a:pt x="567" y="68"/>
                  </a:lnTo>
                  <a:lnTo>
                    <a:pt x="596" y="94"/>
                  </a:lnTo>
                  <a:lnTo>
                    <a:pt x="596" y="289"/>
                  </a:lnTo>
                  <a:lnTo>
                    <a:pt x="591" y="289"/>
                  </a:lnTo>
                  <a:lnTo>
                    <a:pt x="584" y="289"/>
                  </a:lnTo>
                  <a:lnTo>
                    <a:pt x="586" y="296"/>
                  </a:lnTo>
                  <a:lnTo>
                    <a:pt x="591" y="301"/>
                  </a:lnTo>
                  <a:lnTo>
                    <a:pt x="586" y="313"/>
                  </a:lnTo>
                  <a:lnTo>
                    <a:pt x="591" y="318"/>
                  </a:lnTo>
                  <a:lnTo>
                    <a:pt x="596" y="334"/>
                  </a:lnTo>
                  <a:lnTo>
                    <a:pt x="589" y="339"/>
                  </a:lnTo>
                  <a:lnTo>
                    <a:pt x="591" y="349"/>
                  </a:lnTo>
                  <a:lnTo>
                    <a:pt x="581" y="368"/>
                  </a:lnTo>
                  <a:lnTo>
                    <a:pt x="591" y="387"/>
                  </a:lnTo>
                  <a:lnTo>
                    <a:pt x="593" y="399"/>
                  </a:lnTo>
                  <a:lnTo>
                    <a:pt x="593" y="402"/>
                  </a:lnTo>
                  <a:lnTo>
                    <a:pt x="577" y="390"/>
                  </a:lnTo>
                  <a:lnTo>
                    <a:pt x="541" y="368"/>
                  </a:lnTo>
                  <a:lnTo>
                    <a:pt x="533" y="363"/>
                  </a:lnTo>
                  <a:lnTo>
                    <a:pt x="519" y="363"/>
                  </a:lnTo>
                  <a:lnTo>
                    <a:pt x="507" y="373"/>
                  </a:lnTo>
                  <a:lnTo>
                    <a:pt x="495" y="375"/>
                  </a:lnTo>
                  <a:lnTo>
                    <a:pt x="485" y="373"/>
                  </a:lnTo>
                  <a:lnTo>
                    <a:pt x="478" y="359"/>
                  </a:lnTo>
                  <a:lnTo>
                    <a:pt x="471" y="354"/>
                  </a:lnTo>
                  <a:lnTo>
                    <a:pt x="459" y="356"/>
                  </a:lnTo>
                  <a:lnTo>
                    <a:pt x="445" y="356"/>
                  </a:lnTo>
                  <a:lnTo>
                    <a:pt x="432" y="339"/>
                  </a:lnTo>
                  <a:lnTo>
                    <a:pt x="0" y="315"/>
                  </a:lnTo>
                  <a:close/>
                </a:path>
              </a:pathLst>
            </a:custGeom>
            <a:solidFill>
              <a:srgbClr val="F8C8A8"/>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44" name="Google Shape;244;g2da4e7f48b7_0_235"/>
            <p:cNvSpPr/>
            <p:nvPr/>
          </p:nvSpPr>
          <p:spPr>
            <a:xfrm>
              <a:off x="5287963" y="2211388"/>
              <a:ext cx="887413" cy="555625"/>
            </a:xfrm>
            <a:custGeom>
              <a:rect b="b" l="l" r="r" t="t"/>
              <a:pathLst>
                <a:path extrusionOk="0" h="350" w="559">
                  <a:moveTo>
                    <a:pt x="0" y="326"/>
                  </a:moveTo>
                  <a:lnTo>
                    <a:pt x="26" y="0"/>
                  </a:lnTo>
                  <a:lnTo>
                    <a:pt x="170" y="9"/>
                  </a:lnTo>
                  <a:lnTo>
                    <a:pt x="273" y="19"/>
                  </a:lnTo>
                  <a:lnTo>
                    <a:pt x="514" y="24"/>
                  </a:lnTo>
                  <a:lnTo>
                    <a:pt x="516" y="33"/>
                  </a:lnTo>
                  <a:lnTo>
                    <a:pt x="523" y="57"/>
                  </a:lnTo>
                  <a:lnTo>
                    <a:pt x="521" y="67"/>
                  </a:lnTo>
                  <a:lnTo>
                    <a:pt x="518" y="84"/>
                  </a:lnTo>
                  <a:lnTo>
                    <a:pt x="518" y="112"/>
                  </a:lnTo>
                  <a:lnTo>
                    <a:pt x="526" y="149"/>
                  </a:lnTo>
                  <a:lnTo>
                    <a:pt x="535" y="158"/>
                  </a:lnTo>
                  <a:lnTo>
                    <a:pt x="540" y="189"/>
                  </a:lnTo>
                  <a:lnTo>
                    <a:pt x="542" y="242"/>
                  </a:lnTo>
                  <a:lnTo>
                    <a:pt x="545" y="254"/>
                  </a:lnTo>
                  <a:lnTo>
                    <a:pt x="545" y="274"/>
                  </a:lnTo>
                  <a:lnTo>
                    <a:pt x="547" y="281"/>
                  </a:lnTo>
                  <a:lnTo>
                    <a:pt x="559" y="319"/>
                  </a:lnTo>
                  <a:lnTo>
                    <a:pt x="557" y="334"/>
                  </a:lnTo>
                  <a:lnTo>
                    <a:pt x="557" y="350"/>
                  </a:lnTo>
                  <a:lnTo>
                    <a:pt x="0" y="326"/>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45" name="Google Shape;245;g2da4e7f48b7_0_235"/>
            <p:cNvSpPr/>
            <p:nvPr/>
          </p:nvSpPr>
          <p:spPr>
            <a:xfrm>
              <a:off x="3949700" y="2019300"/>
              <a:ext cx="1379538" cy="874713"/>
            </a:xfrm>
            <a:custGeom>
              <a:rect b="b" l="l" r="r" t="t"/>
              <a:pathLst>
                <a:path extrusionOk="0" h="551" w="869">
                  <a:moveTo>
                    <a:pt x="833" y="551"/>
                  </a:moveTo>
                  <a:lnTo>
                    <a:pt x="305" y="486"/>
                  </a:lnTo>
                  <a:lnTo>
                    <a:pt x="297" y="539"/>
                  </a:lnTo>
                  <a:lnTo>
                    <a:pt x="297" y="541"/>
                  </a:lnTo>
                  <a:lnTo>
                    <a:pt x="288" y="532"/>
                  </a:lnTo>
                  <a:lnTo>
                    <a:pt x="285" y="519"/>
                  </a:lnTo>
                  <a:lnTo>
                    <a:pt x="276" y="507"/>
                  </a:lnTo>
                  <a:lnTo>
                    <a:pt x="266" y="517"/>
                  </a:lnTo>
                  <a:lnTo>
                    <a:pt x="266" y="524"/>
                  </a:lnTo>
                  <a:lnTo>
                    <a:pt x="245" y="524"/>
                  </a:lnTo>
                  <a:lnTo>
                    <a:pt x="242" y="527"/>
                  </a:lnTo>
                  <a:lnTo>
                    <a:pt x="233" y="522"/>
                  </a:lnTo>
                  <a:lnTo>
                    <a:pt x="211" y="519"/>
                  </a:lnTo>
                  <a:lnTo>
                    <a:pt x="209" y="517"/>
                  </a:lnTo>
                  <a:lnTo>
                    <a:pt x="201" y="517"/>
                  </a:lnTo>
                  <a:lnTo>
                    <a:pt x="194" y="524"/>
                  </a:lnTo>
                  <a:lnTo>
                    <a:pt x="187" y="522"/>
                  </a:lnTo>
                  <a:lnTo>
                    <a:pt x="170" y="517"/>
                  </a:lnTo>
                  <a:lnTo>
                    <a:pt x="165" y="519"/>
                  </a:lnTo>
                  <a:lnTo>
                    <a:pt x="161" y="529"/>
                  </a:lnTo>
                  <a:lnTo>
                    <a:pt x="151" y="524"/>
                  </a:lnTo>
                  <a:lnTo>
                    <a:pt x="146" y="512"/>
                  </a:lnTo>
                  <a:lnTo>
                    <a:pt x="146" y="507"/>
                  </a:lnTo>
                  <a:lnTo>
                    <a:pt x="149" y="493"/>
                  </a:lnTo>
                  <a:lnTo>
                    <a:pt x="146" y="486"/>
                  </a:lnTo>
                  <a:lnTo>
                    <a:pt x="139" y="476"/>
                  </a:lnTo>
                  <a:lnTo>
                    <a:pt x="129" y="476"/>
                  </a:lnTo>
                  <a:lnTo>
                    <a:pt x="122" y="462"/>
                  </a:lnTo>
                  <a:lnTo>
                    <a:pt x="127" y="455"/>
                  </a:lnTo>
                  <a:lnTo>
                    <a:pt x="127" y="447"/>
                  </a:lnTo>
                  <a:lnTo>
                    <a:pt x="117" y="435"/>
                  </a:lnTo>
                  <a:lnTo>
                    <a:pt x="113" y="421"/>
                  </a:lnTo>
                  <a:lnTo>
                    <a:pt x="113" y="399"/>
                  </a:lnTo>
                  <a:lnTo>
                    <a:pt x="115" y="385"/>
                  </a:lnTo>
                  <a:lnTo>
                    <a:pt x="110" y="383"/>
                  </a:lnTo>
                  <a:lnTo>
                    <a:pt x="108" y="380"/>
                  </a:lnTo>
                  <a:lnTo>
                    <a:pt x="105" y="373"/>
                  </a:lnTo>
                  <a:lnTo>
                    <a:pt x="103" y="370"/>
                  </a:lnTo>
                  <a:lnTo>
                    <a:pt x="101" y="373"/>
                  </a:lnTo>
                  <a:lnTo>
                    <a:pt x="77" y="390"/>
                  </a:lnTo>
                  <a:lnTo>
                    <a:pt x="72" y="392"/>
                  </a:lnTo>
                  <a:lnTo>
                    <a:pt x="57" y="378"/>
                  </a:lnTo>
                  <a:lnTo>
                    <a:pt x="60" y="368"/>
                  </a:lnTo>
                  <a:lnTo>
                    <a:pt x="60" y="363"/>
                  </a:lnTo>
                  <a:lnTo>
                    <a:pt x="60" y="354"/>
                  </a:lnTo>
                  <a:lnTo>
                    <a:pt x="72" y="344"/>
                  </a:lnTo>
                  <a:lnTo>
                    <a:pt x="74" y="334"/>
                  </a:lnTo>
                  <a:lnTo>
                    <a:pt x="72" y="334"/>
                  </a:lnTo>
                  <a:lnTo>
                    <a:pt x="72" y="318"/>
                  </a:lnTo>
                  <a:lnTo>
                    <a:pt x="79" y="313"/>
                  </a:lnTo>
                  <a:lnTo>
                    <a:pt x="77" y="306"/>
                  </a:lnTo>
                  <a:lnTo>
                    <a:pt x="93" y="272"/>
                  </a:lnTo>
                  <a:lnTo>
                    <a:pt x="89" y="265"/>
                  </a:lnTo>
                  <a:lnTo>
                    <a:pt x="74" y="262"/>
                  </a:lnTo>
                  <a:lnTo>
                    <a:pt x="72" y="255"/>
                  </a:lnTo>
                  <a:lnTo>
                    <a:pt x="60" y="253"/>
                  </a:lnTo>
                  <a:lnTo>
                    <a:pt x="55" y="241"/>
                  </a:lnTo>
                  <a:lnTo>
                    <a:pt x="53" y="226"/>
                  </a:lnTo>
                  <a:lnTo>
                    <a:pt x="41" y="197"/>
                  </a:lnTo>
                  <a:lnTo>
                    <a:pt x="21" y="181"/>
                  </a:lnTo>
                  <a:lnTo>
                    <a:pt x="14" y="169"/>
                  </a:lnTo>
                  <a:lnTo>
                    <a:pt x="7" y="164"/>
                  </a:lnTo>
                  <a:lnTo>
                    <a:pt x="12" y="159"/>
                  </a:lnTo>
                  <a:lnTo>
                    <a:pt x="17" y="147"/>
                  </a:lnTo>
                  <a:lnTo>
                    <a:pt x="12" y="130"/>
                  </a:lnTo>
                  <a:lnTo>
                    <a:pt x="0" y="101"/>
                  </a:lnTo>
                  <a:lnTo>
                    <a:pt x="19" y="0"/>
                  </a:lnTo>
                  <a:lnTo>
                    <a:pt x="98" y="12"/>
                  </a:lnTo>
                  <a:lnTo>
                    <a:pt x="312" y="48"/>
                  </a:lnTo>
                  <a:lnTo>
                    <a:pt x="528" y="87"/>
                  </a:lnTo>
                  <a:lnTo>
                    <a:pt x="869" y="121"/>
                  </a:lnTo>
                  <a:lnTo>
                    <a:pt x="843" y="447"/>
                  </a:lnTo>
                  <a:lnTo>
                    <a:pt x="833" y="551"/>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46" name="Google Shape;246;g2da4e7f48b7_0_235"/>
            <p:cNvSpPr/>
            <p:nvPr/>
          </p:nvSpPr>
          <p:spPr>
            <a:xfrm>
              <a:off x="4330700" y="2790825"/>
              <a:ext cx="941388" cy="782638"/>
            </a:xfrm>
            <a:custGeom>
              <a:rect b="b" l="l" r="r" t="t"/>
              <a:pathLst>
                <a:path extrusionOk="0" h="493" w="593">
                  <a:moveTo>
                    <a:pt x="557" y="493"/>
                  </a:moveTo>
                  <a:lnTo>
                    <a:pt x="576" y="276"/>
                  </a:lnTo>
                  <a:lnTo>
                    <a:pt x="593" y="65"/>
                  </a:lnTo>
                  <a:lnTo>
                    <a:pt x="65" y="0"/>
                  </a:lnTo>
                  <a:lnTo>
                    <a:pt x="57" y="53"/>
                  </a:lnTo>
                  <a:lnTo>
                    <a:pt x="19" y="320"/>
                  </a:lnTo>
                  <a:lnTo>
                    <a:pt x="17" y="320"/>
                  </a:lnTo>
                  <a:lnTo>
                    <a:pt x="0" y="423"/>
                  </a:lnTo>
                  <a:lnTo>
                    <a:pt x="158" y="449"/>
                  </a:lnTo>
                  <a:lnTo>
                    <a:pt x="557" y="493"/>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47" name="Google Shape;247;g2da4e7f48b7_0_235"/>
            <p:cNvSpPr/>
            <p:nvPr/>
          </p:nvSpPr>
          <p:spPr>
            <a:xfrm>
              <a:off x="4491038" y="3503613"/>
              <a:ext cx="979488" cy="774700"/>
            </a:xfrm>
            <a:custGeom>
              <a:rect b="b" l="l" r="r" t="t"/>
              <a:pathLst>
                <a:path extrusionOk="0" h="488" w="617">
                  <a:moveTo>
                    <a:pt x="0" y="426"/>
                  </a:moveTo>
                  <a:lnTo>
                    <a:pt x="57" y="0"/>
                  </a:lnTo>
                  <a:lnTo>
                    <a:pt x="456" y="44"/>
                  </a:lnTo>
                  <a:lnTo>
                    <a:pt x="617" y="56"/>
                  </a:lnTo>
                  <a:lnTo>
                    <a:pt x="612" y="164"/>
                  </a:lnTo>
                  <a:lnTo>
                    <a:pt x="593" y="488"/>
                  </a:lnTo>
                  <a:lnTo>
                    <a:pt x="509" y="483"/>
                  </a:lnTo>
                  <a:lnTo>
                    <a:pt x="0" y="426"/>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48" name="Google Shape;248;g2da4e7f48b7_0_235"/>
            <p:cNvSpPr/>
            <p:nvPr/>
          </p:nvSpPr>
          <p:spPr>
            <a:xfrm>
              <a:off x="3819525" y="3233738"/>
              <a:ext cx="762000" cy="946150"/>
            </a:xfrm>
            <a:custGeom>
              <a:rect b="b" l="l" r="r" t="t"/>
              <a:pathLst>
                <a:path extrusionOk="0" h="596" w="480">
                  <a:moveTo>
                    <a:pt x="423" y="596"/>
                  </a:moveTo>
                  <a:lnTo>
                    <a:pt x="480" y="170"/>
                  </a:lnTo>
                  <a:lnTo>
                    <a:pt x="322" y="144"/>
                  </a:lnTo>
                  <a:lnTo>
                    <a:pt x="339" y="41"/>
                  </a:lnTo>
                  <a:lnTo>
                    <a:pt x="103" y="0"/>
                  </a:lnTo>
                  <a:lnTo>
                    <a:pt x="0" y="531"/>
                  </a:lnTo>
                  <a:lnTo>
                    <a:pt x="423" y="596"/>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49" name="Google Shape;249;g2da4e7f48b7_0_235"/>
            <p:cNvSpPr/>
            <p:nvPr/>
          </p:nvSpPr>
          <p:spPr>
            <a:xfrm>
              <a:off x="3613150" y="1997075"/>
              <a:ext cx="808038" cy="1301750"/>
            </a:xfrm>
            <a:custGeom>
              <a:rect b="b" l="l" r="r" t="t"/>
              <a:pathLst>
                <a:path extrusionOk="0" h="820" w="509">
                  <a:moveTo>
                    <a:pt x="161" y="0"/>
                  </a:moveTo>
                  <a:lnTo>
                    <a:pt x="231" y="14"/>
                  </a:lnTo>
                  <a:lnTo>
                    <a:pt x="212" y="115"/>
                  </a:lnTo>
                  <a:lnTo>
                    <a:pt x="224" y="144"/>
                  </a:lnTo>
                  <a:lnTo>
                    <a:pt x="229" y="161"/>
                  </a:lnTo>
                  <a:lnTo>
                    <a:pt x="224" y="173"/>
                  </a:lnTo>
                  <a:lnTo>
                    <a:pt x="219" y="178"/>
                  </a:lnTo>
                  <a:lnTo>
                    <a:pt x="226" y="183"/>
                  </a:lnTo>
                  <a:lnTo>
                    <a:pt x="233" y="195"/>
                  </a:lnTo>
                  <a:lnTo>
                    <a:pt x="253" y="211"/>
                  </a:lnTo>
                  <a:lnTo>
                    <a:pt x="265" y="240"/>
                  </a:lnTo>
                  <a:lnTo>
                    <a:pt x="267" y="255"/>
                  </a:lnTo>
                  <a:lnTo>
                    <a:pt x="272" y="267"/>
                  </a:lnTo>
                  <a:lnTo>
                    <a:pt x="284" y="269"/>
                  </a:lnTo>
                  <a:lnTo>
                    <a:pt x="286" y="276"/>
                  </a:lnTo>
                  <a:lnTo>
                    <a:pt x="301" y="279"/>
                  </a:lnTo>
                  <a:lnTo>
                    <a:pt x="305" y="286"/>
                  </a:lnTo>
                  <a:lnTo>
                    <a:pt x="289" y="320"/>
                  </a:lnTo>
                  <a:lnTo>
                    <a:pt x="291" y="327"/>
                  </a:lnTo>
                  <a:lnTo>
                    <a:pt x="284" y="332"/>
                  </a:lnTo>
                  <a:lnTo>
                    <a:pt x="284" y="348"/>
                  </a:lnTo>
                  <a:lnTo>
                    <a:pt x="286" y="348"/>
                  </a:lnTo>
                  <a:lnTo>
                    <a:pt x="284" y="358"/>
                  </a:lnTo>
                  <a:lnTo>
                    <a:pt x="272" y="368"/>
                  </a:lnTo>
                  <a:lnTo>
                    <a:pt x="272" y="377"/>
                  </a:lnTo>
                  <a:lnTo>
                    <a:pt x="272" y="382"/>
                  </a:lnTo>
                  <a:lnTo>
                    <a:pt x="269" y="392"/>
                  </a:lnTo>
                  <a:lnTo>
                    <a:pt x="284" y="406"/>
                  </a:lnTo>
                  <a:lnTo>
                    <a:pt x="289" y="404"/>
                  </a:lnTo>
                  <a:lnTo>
                    <a:pt x="313" y="387"/>
                  </a:lnTo>
                  <a:lnTo>
                    <a:pt x="315" y="384"/>
                  </a:lnTo>
                  <a:lnTo>
                    <a:pt x="317" y="387"/>
                  </a:lnTo>
                  <a:lnTo>
                    <a:pt x="320" y="394"/>
                  </a:lnTo>
                  <a:lnTo>
                    <a:pt x="322" y="397"/>
                  </a:lnTo>
                  <a:lnTo>
                    <a:pt x="327" y="399"/>
                  </a:lnTo>
                  <a:lnTo>
                    <a:pt x="325" y="413"/>
                  </a:lnTo>
                  <a:lnTo>
                    <a:pt x="325" y="435"/>
                  </a:lnTo>
                  <a:lnTo>
                    <a:pt x="329" y="449"/>
                  </a:lnTo>
                  <a:lnTo>
                    <a:pt x="339" y="461"/>
                  </a:lnTo>
                  <a:lnTo>
                    <a:pt x="339" y="469"/>
                  </a:lnTo>
                  <a:lnTo>
                    <a:pt x="334" y="476"/>
                  </a:lnTo>
                  <a:lnTo>
                    <a:pt x="341" y="490"/>
                  </a:lnTo>
                  <a:lnTo>
                    <a:pt x="351" y="490"/>
                  </a:lnTo>
                  <a:lnTo>
                    <a:pt x="358" y="500"/>
                  </a:lnTo>
                  <a:lnTo>
                    <a:pt x="361" y="507"/>
                  </a:lnTo>
                  <a:lnTo>
                    <a:pt x="358" y="521"/>
                  </a:lnTo>
                  <a:lnTo>
                    <a:pt x="358" y="526"/>
                  </a:lnTo>
                  <a:lnTo>
                    <a:pt x="363" y="538"/>
                  </a:lnTo>
                  <a:lnTo>
                    <a:pt x="373" y="543"/>
                  </a:lnTo>
                  <a:lnTo>
                    <a:pt x="377" y="533"/>
                  </a:lnTo>
                  <a:lnTo>
                    <a:pt x="382" y="531"/>
                  </a:lnTo>
                  <a:lnTo>
                    <a:pt x="399" y="536"/>
                  </a:lnTo>
                  <a:lnTo>
                    <a:pt x="406" y="538"/>
                  </a:lnTo>
                  <a:lnTo>
                    <a:pt x="413" y="531"/>
                  </a:lnTo>
                  <a:lnTo>
                    <a:pt x="421" y="531"/>
                  </a:lnTo>
                  <a:lnTo>
                    <a:pt x="423" y="533"/>
                  </a:lnTo>
                  <a:lnTo>
                    <a:pt x="445" y="536"/>
                  </a:lnTo>
                  <a:lnTo>
                    <a:pt x="454" y="541"/>
                  </a:lnTo>
                  <a:lnTo>
                    <a:pt x="457" y="538"/>
                  </a:lnTo>
                  <a:lnTo>
                    <a:pt x="478" y="538"/>
                  </a:lnTo>
                  <a:lnTo>
                    <a:pt x="478" y="531"/>
                  </a:lnTo>
                  <a:lnTo>
                    <a:pt x="488" y="521"/>
                  </a:lnTo>
                  <a:lnTo>
                    <a:pt x="497" y="533"/>
                  </a:lnTo>
                  <a:lnTo>
                    <a:pt x="500" y="546"/>
                  </a:lnTo>
                  <a:lnTo>
                    <a:pt x="509" y="555"/>
                  </a:lnTo>
                  <a:lnTo>
                    <a:pt x="509" y="553"/>
                  </a:lnTo>
                  <a:lnTo>
                    <a:pt x="471" y="820"/>
                  </a:lnTo>
                  <a:lnTo>
                    <a:pt x="469" y="820"/>
                  </a:lnTo>
                  <a:lnTo>
                    <a:pt x="233" y="779"/>
                  </a:lnTo>
                  <a:lnTo>
                    <a:pt x="0" y="728"/>
                  </a:lnTo>
                  <a:lnTo>
                    <a:pt x="41" y="538"/>
                  </a:lnTo>
                  <a:lnTo>
                    <a:pt x="53" y="526"/>
                  </a:lnTo>
                  <a:lnTo>
                    <a:pt x="53" y="514"/>
                  </a:lnTo>
                  <a:lnTo>
                    <a:pt x="56" y="512"/>
                  </a:lnTo>
                  <a:lnTo>
                    <a:pt x="58" y="507"/>
                  </a:lnTo>
                  <a:lnTo>
                    <a:pt x="60" y="502"/>
                  </a:lnTo>
                  <a:lnTo>
                    <a:pt x="56" y="493"/>
                  </a:lnTo>
                  <a:lnTo>
                    <a:pt x="44" y="488"/>
                  </a:lnTo>
                  <a:lnTo>
                    <a:pt x="41" y="481"/>
                  </a:lnTo>
                  <a:lnTo>
                    <a:pt x="44" y="469"/>
                  </a:lnTo>
                  <a:lnTo>
                    <a:pt x="63" y="440"/>
                  </a:lnTo>
                  <a:lnTo>
                    <a:pt x="75" y="433"/>
                  </a:lnTo>
                  <a:lnTo>
                    <a:pt x="82" y="425"/>
                  </a:lnTo>
                  <a:lnTo>
                    <a:pt x="82" y="418"/>
                  </a:lnTo>
                  <a:lnTo>
                    <a:pt x="89" y="411"/>
                  </a:lnTo>
                  <a:lnTo>
                    <a:pt x="128" y="353"/>
                  </a:lnTo>
                  <a:lnTo>
                    <a:pt x="125" y="339"/>
                  </a:lnTo>
                  <a:lnTo>
                    <a:pt x="116" y="332"/>
                  </a:lnTo>
                  <a:lnTo>
                    <a:pt x="111" y="332"/>
                  </a:lnTo>
                  <a:lnTo>
                    <a:pt x="104" y="322"/>
                  </a:lnTo>
                  <a:lnTo>
                    <a:pt x="101" y="312"/>
                  </a:lnTo>
                  <a:lnTo>
                    <a:pt x="99" y="298"/>
                  </a:lnTo>
                  <a:lnTo>
                    <a:pt x="104" y="293"/>
                  </a:lnTo>
                  <a:lnTo>
                    <a:pt x="106" y="288"/>
                  </a:lnTo>
                  <a:lnTo>
                    <a:pt x="99" y="279"/>
                  </a:lnTo>
                  <a:lnTo>
                    <a:pt x="99" y="269"/>
                  </a:lnTo>
                  <a:lnTo>
                    <a:pt x="104" y="264"/>
                  </a:lnTo>
                  <a:lnTo>
                    <a:pt x="161" y="0"/>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50" name="Google Shape;250;g2da4e7f48b7_0_235"/>
            <p:cNvSpPr/>
            <p:nvPr/>
          </p:nvSpPr>
          <p:spPr>
            <a:xfrm>
              <a:off x="3568700" y="4076700"/>
              <a:ext cx="922338" cy="1068388"/>
            </a:xfrm>
            <a:custGeom>
              <a:rect b="b" l="l" r="r" t="t"/>
              <a:pathLst>
                <a:path extrusionOk="0" h="673" w="581">
                  <a:moveTo>
                    <a:pt x="494" y="670"/>
                  </a:moveTo>
                  <a:lnTo>
                    <a:pt x="581" y="65"/>
                  </a:lnTo>
                  <a:lnTo>
                    <a:pt x="158" y="0"/>
                  </a:lnTo>
                  <a:lnTo>
                    <a:pt x="148" y="55"/>
                  </a:lnTo>
                  <a:lnTo>
                    <a:pt x="132" y="101"/>
                  </a:lnTo>
                  <a:lnTo>
                    <a:pt x="122" y="101"/>
                  </a:lnTo>
                  <a:lnTo>
                    <a:pt x="117" y="94"/>
                  </a:lnTo>
                  <a:lnTo>
                    <a:pt x="117" y="89"/>
                  </a:lnTo>
                  <a:lnTo>
                    <a:pt x="110" y="82"/>
                  </a:lnTo>
                  <a:lnTo>
                    <a:pt x="93" y="79"/>
                  </a:lnTo>
                  <a:lnTo>
                    <a:pt x="81" y="82"/>
                  </a:lnTo>
                  <a:lnTo>
                    <a:pt x="76" y="86"/>
                  </a:lnTo>
                  <a:lnTo>
                    <a:pt x="81" y="106"/>
                  </a:lnTo>
                  <a:lnTo>
                    <a:pt x="76" y="156"/>
                  </a:lnTo>
                  <a:lnTo>
                    <a:pt x="81" y="166"/>
                  </a:lnTo>
                  <a:lnTo>
                    <a:pt x="74" y="187"/>
                  </a:lnTo>
                  <a:lnTo>
                    <a:pt x="69" y="194"/>
                  </a:lnTo>
                  <a:lnTo>
                    <a:pt x="69" y="199"/>
                  </a:lnTo>
                  <a:lnTo>
                    <a:pt x="69" y="216"/>
                  </a:lnTo>
                  <a:lnTo>
                    <a:pt x="69" y="221"/>
                  </a:lnTo>
                  <a:lnTo>
                    <a:pt x="69" y="226"/>
                  </a:lnTo>
                  <a:lnTo>
                    <a:pt x="76" y="238"/>
                  </a:lnTo>
                  <a:lnTo>
                    <a:pt x="76" y="250"/>
                  </a:lnTo>
                  <a:lnTo>
                    <a:pt x="79" y="257"/>
                  </a:lnTo>
                  <a:lnTo>
                    <a:pt x="84" y="269"/>
                  </a:lnTo>
                  <a:lnTo>
                    <a:pt x="88" y="271"/>
                  </a:lnTo>
                  <a:lnTo>
                    <a:pt x="93" y="279"/>
                  </a:lnTo>
                  <a:lnTo>
                    <a:pt x="93" y="288"/>
                  </a:lnTo>
                  <a:lnTo>
                    <a:pt x="93" y="293"/>
                  </a:lnTo>
                  <a:lnTo>
                    <a:pt x="88" y="291"/>
                  </a:lnTo>
                  <a:lnTo>
                    <a:pt x="79" y="300"/>
                  </a:lnTo>
                  <a:lnTo>
                    <a:pt x="67" y="303"/>
                  </a:lnTo>
                  <a:lnTo>
                    <a:pt x="57" y="315"/>
                  </a:lnTo>
                  <a:lnTo>
                    <a:pt x="50" y="346"/>
                  </a:lnTo>
                  <a:lnTo>
                    <a:pt x="33" y="368"/>
                  </a:lnTo>
                  <a:lnTo>
                    <a:pt x="24" y="368"/>
                  </a:lnTo>
                  <a:lnTo>
                    <a:pt x="24" y="372"/>
                  </a:lnTo>
                  <a:lnTo>
                    <a:pt x="26" y="380"/>
                  </a:lnTo>
                  <a:lnTo>
                    <a:pt x="24" y="387"/>
                  </a:lnTo>
                  <a:lnTo>
                    <a:pt x="21" y="399"/>
                  </a:lnTo>
                  <a:lnTo>
                    <a:pt x="24" y="406"/>
                  </a:lnTo>
                  <a:lnTo>
                    <a:pt x="36" y="416"/>
                  </a:lnTo>
                  <a:lnTo>
                    <a:pt x="38" y="420"/>
                  </a:lnTo>
                  <a:lnTo>
                    <a:pt x="33" y="425"/>
                  </a:lnTo>
                  <a:lnTo>
                    <a:pt x="33" y="432"/>
                  </a:lnTo>
                  <a:lnTo>
                    <a:pt x="24" y="440"/>
                  </a:lnTo>
                  <a:lnTo>
                    <a:pt x="21" y="440"/>
                  </a:lnTo>
                  <a:lnTo>
                    <a:pt x="7" y="437"/>
                  </a:lnTo>
                  <a:lnTo>
                    <a:pt x="0" y="461"/>
                  </a:lnTo>
                  <a:lnTo>
                    <a:pt x="312" y="642"/>
                  </a:lnTo>
                  <a:lnTo>
                    <a:pt x="494" y="673"/>
                  </a:lnTo>
                  <a:lnTo>
                    <a:pt x="494" y="670"/>
                  </a:lnTo>
                  <a:close/>
                </a:path>
              </a:pathLst>
            </a:custGeom>
            <a:solidFill>
              <a:srgbClr val="F8C8A8"/>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51" name="Google Shape;251;g2da4e7f48b7_0_235"/>
            <p:cNvSpPr/>
            <p:nvPr/>
          </p:nvSpPr>
          <p:spPr>
            <a:xfrm>
              <a:off x="3122613" y="3068638"/>
              <a:ext cx="860425" cy="1323975"/>
            </a:xfrm>
            <a:custGeom>
              <a:rect b="b" l="l" r="r" t="t"/>
              <a:pathLst>
                <a:path extrusionOk="0" h="834" w="542">
                  <a:moveTo>
                    <a:pt x="79" y="0"/>
                  </a:moveTo>
                  <a:lnTo>
                    <a:pt x="0" y="318"/>
                  </a:lnTo>
                  <a:lnTo>
                    <a:pt x="350" y="834"/>
                  </a:lnTo>
                  <a:lnTo>
                    <a:pt x="350" y="829"/>
                  </a:lnTo>
                  <a:lnTo>
                    <a:pt x="355" y="822"/>
                  </a:lnTo>
                  <a:lnTo>
                    <a:pt x="362" y="801"/>
                  </a:lnTo>
                  <a:lnTo>
                    <a:pt x="357" y="791"/>
                  </a:lnTo>
                  <a:lnTo>
                    <a:pt x="362" y="741"/>
                  </a:lnTo>
                  <a:lnTo>
                    <a:pt x="357" y="721"/>
                  </a:lnTo>
                  <a:lnTo>
                    <a:pt x="362" y="717"/>
                  </a:lnTo>
                  <a:lnTo>
                    <a:pt x="374" y="714"/>
                  </a:lnTo>
                  <a:lnTo>
                    <a:pt x="391" y="717"/>
                  </a:lnTo>
                  <a:lnTo>
                    <a:pt x="398" y="724"/>
                  </a:lnTo>
                  <a:lnTo>
                    <a:pt x="398" y="729"/>
                  </a:lnTo>
                  <a:lnTo>
                    <a:pt x="403" y="736"/>
                  </a:lnTo>
                  <a:lnTo>
                    <a:pt x="413" y="736"/>
                  </a:lnTo>
                  <a:lnTo>
                    <a:pt x="429" y="690"/>
                  </a:lnTo>
                  <a:lnTo>
                    <a:pt x="439" y="635"/>
                  </a:lnTo>
                  <a:lnTo>
                    <a:pt x="542" y="104"/>
                  </a:lnTo>
                  <a:lnTo>
                    <a:pt x="309" y="53"/>
                  </a:lnTo>
                  <a:lnTo>
                    <a:pt x="79" y="0"/>
                  </a:lnTo>
                  <a:close/>
                </a:path>
              </a:pathLst>
            </a:custGeom>
            <a:solidFill>
              <a:srgbClr val="F8C8A8"/>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52" name="Google Shape;252;g2da4e7f48b7_0_235"/>
            <p:cNvSpPr/>
            <p:nvPr/>
          </p:nvSpPr>
          <p:spPr>
            <a:xfrm>
              <a:off x="2973388" y="1833563"/>
              <a:ext cx="895350" cy="658813"/>
            </a:xfrm>
            <a:custGeom>
              <a:rect b="b" l="l" r="r" t="t"/>
              <a:pathLst>
                <a:path extrusionOk="0" h="415" w="564">
                  <a:moveTo>
                    <a:pt x="509" y="391"/>
                  </a:moveTo>
                  <a:lnTo>
                    <a:pt x="507" y="396"/>
                  </a:lnTo>
                  <a:lnTo>
                    <a:pt x="502" y="401"/>
                  </a:lnTo>
                  <a:lnTo>
                    <a:pt x="504" y="415"/>
                  </a:lnTo>
                  <a:lnTo>
                    <a:pt x="355" y="379"/>
                  </a:lnTo>
                  <a:lnTo>
                    <a:pt x="343" y="384"/>
                  </a:lnTo>
                  <a:lnTo>
                    <a:pt x="336" y="384"/>
                  </a:lnTo>
                  <a:lnTo>
                    <a:pt x="329" y="382"/>
                  </a:lnTo>
                  <a:lnTo>
                    <a:pt x="319" y="382"/>
                  </a:lnTo>
                  <a:lnTo>
                    <a:pt x="312" y="379"/>
                  </a:lnTo>
                  <a:lnTo>
                    <a:pt x="305" y="379"/>
                  </a:lnTo>
                  <a:lnTo>
                    <a:pt x="298" y="382"/>
                  </a:lnTo>
                  <a:lnTo>
                    <a:pt x="286" y="379"/>
                  </a:lnTo>
                  <a:lnTo>
                    <a:pt x="276" y="379"/>
                  </a:lnTo>
                  <a:lnTo>
                    <a:pt x="266" y="384"/>
                  </a:lnTo>
                  <a:lnTo>
                    <a:pt x="257" y="384"/>
                  </a:lnTo>
                  <a:lnTo>
                    <a:pt x="238" y="382"/>
                  </a:lnTo>
                  <a:lnTo>
                    <a:pt x="233" y="379"/>
                  </a:lnTo>
                  <a:lnTo>
                    <a:pt x="223" y="375"/>
                  </a:lnTo>
                  <a:lnTo>
                    <a:pt x="187" y="379"/>
                  </a:lnTo>
                  <a:lnTo>
                    <a:pt x="182" y="370"/>
                  </a:lnTo>
                  <a:lnTo>
                    <a:pt x="154" y="363"/>
                  </a:lnTo>
                  <a:lnTo>
                    <a:pt x="139" y="360"/>
                  </a:lnTo>
                  <a:lnTo>
                    <a:pt x="122" y="363"/>
                  </a:lnTo>
                  <a:lnTo>
                    <a:pt x="96" y="360"/>
                  </a:lnTo>
                  <a:lnTo>
                    <a:pt x="74" y="348"/>
                  </a:lnTo>
                  <a:lnTo>
                    <a:pt x="70" y="341"/>
                  </a:lnTo>
                  <a:lnTo>
                    <a:pt x="72" y="312"/>
                  </a:lnTo>
                  <a:lnTo>
                    <a:pt x="74" y="307"/>
                  </a:lnTo>
                  <a:lnTo>
                    <a:pt x="72" y="290"/>
                  </a:lnTo>
                  <a:lnTo>
                    <a:pt x="55" y="278"/>
                  </a:lnTo>
                  <a:lnTo>
                    <a:pt x="43" y="278"/>
                  </a:lnTo>
                  <a:lnTo>
                    <a:pt x="41" y="274"/>
                  </a:lnTo>
                  <a:lnTo>
                    <a:pt x="34" y="269"/>
                  </a:lnTo>
                  <a:lnTo>
                    <a:pt x="22" y="262"/>
                  </a:lnTo>
                  <a:lnTo>
                    <a:pt x="19" y="259"/>
                  </a:lnTo>
                  <a:lnTo>
                    <a:pt x="7" y="252"/>
                  </a:lnTo>
                  <a:lnTo>
                    <a:pt x="2" y="252"/>
                  </a:lnTo>
                  <a:lnTo>
                    <a:pt x="0" y="250"/>
                  </a:lnTo>
                  <a:lnTo>
                    <a:pt x="0" y="245"/>
                  </a:lnTo>
                  <a:lnTo>
                    <a:pt x="2" y="233"/>
                  </a:lnTo>
                  <a:lnTo>
                    <a:pt x="5" y="228"/>
                  </a:lnTo>
                  <a:lnTo>
                    <a:pt x="5" y="223"/>
                  </a:lnTo>
                  <a:lnTo>
                    <a:pt x="5" y="218"/>
                  </a:lnTo>
                  <a:lnTo>
                    <a:pt x="7" y="218"/>
                  </a:lnTo>
                  <a:lnTo>
                    <a:pt x="10" y="218"/>
                  </a:lnTo>
                  <a:lnTo>
                    <a:pt x="10" y="226"/>
                  </a:lnTo>
                  <a:lnTo>
                    <a:pt x="10" y="230"/>
                  </a:lnTo>
                  <a:lnTo>
                    <a:pt x="10" y="233"/>
                  </a:lnTo>
                  <a:lnTo>
                    <a:pt x="10" y="238"/>
                  </a:lnTo>
                  <a:lnTo>
                    <a:pt x="19" y="228"/>
                  </a:lnTo>
                  <a:lnTo>
                    <a:pt x="19" y="223"/>
                  </a:lnTo>
                  <a:lnTo>
                    <a:pt x="19" y="218"/>
                  </a:lnTo>
                  <a:lnTo>
                    <a:pt x="24" y="213"/>
                  </a:lnTo>
                  <a:lnTo>
                    <a:pt x="19" y="206"/>
                  </a:lnTo>
                  <a:lnTo>
                    <a:pt x="14" y="206"/>
                  </a:lnTo>
                  <a:lnTo>
                    <a:pt x="12" y="189"/>
                  </a:lnTo>
                  <a:lnTo>
                    <a:pt x="14" y="187"/>
                  </a:lnTo>
                  <a:lnTo>
                    <a:pt x="22" y="189"/>
                  </a:lnTo>
                  <a:lnTo>
                    <a:pt x="24" y="187"/>
                  </a:lnTo>
                  <a:lnTo>
                    <a:pt x="34" y="185"/>
                  </a:lnTo>
                  <a:lnTo>
                    <a:pt x="26" y="177"/>
                  </a:lnTo>
                  <a:lnTo>
                    <a:pt x="26" y="175"/>
                  </a:lnTo>
                  <a:lnTo>
                    <a:pt x="24" y="173"/>
                  </a:lnTo>
                  <a:lnTo>
                    <a:pt x="17" y="177"/>
                  </a:lnTo>
                  <a:lnTo>
                    <a:pt x="17" y="168"/>
                  </a:lnTo>
                  <a:lnTo>
                    <a:pt x="17" y="161"/>
                  </a:lnTo>
                  <a:lnTo>
                    <a:pt x="19" y="146"/>
                  </a:lnTo>
                  <a:lnTo>
                    <a:pt x="17" y="137"/>
                  </a:lnTo>
                  <a:lnTo>
                    <a:pt x="17" y="127"/>
                  </a:lnTo>
                  <a:lnTo>
                    <a:pt x="19" y="105"/>
                  </a:lnTo>
                  <a:lnTo>
                    <a:pt x="22" y="96"/>
                  </a:lnTo>
                  <a:lnTo>
                    <a:pt x="12" y="67"/>
                  </a:lnTo>
                  <a:lnTo>
                    <a:pt x="12" y="48"/>
                  </a:lnTo>
                  <a:lnTo>
                    <a:pt x="14" y="36"/>
                  </a:lnTo>
                  <a:lnTo>
                    <a:pt x="19" y="21"/>
                  </a:lnTo>
                  <a:lnTo>
                    <a:pt x="72" y="57"/>
                  </a:lnTo>
                  <a:lnTo>
                    <a:pt x="98" y="72"/>
                  </a:lnTo>
                  <a:lnTo>
                    <a:pt x="120" y="79"/>
                  </a:lnTo>
                  <a:lnTo>
                    <a:pt x="132" y="86"/>
                  </a:lnTo>
                  <a:lnTo>
                    <a:pt x="144" y="86"/>
                  </a:lnTo>
                  <a:lnTo>
                    <a:pt x="149" y="89"/>
                  </a:lnTo>
                  <a:lnTo>
                    <a:pt x="151" y="96"/>
                  </a:lnTo>
                  <a:lnTo>
                    <a:pt x="154" y="122"/>
                  </a:lnTo>
                  <a:lnTo>
                    <a:pt x="151" y="129"/>
                  </a:lnTo>
                  <a:lnTo>
                    <a:pt x="144" y="134"/>
                  </a:lnTo>
                  <a:lnTo>
                    <a:pt x="142" y="146"/>
                  </a:lnTo>
                  <a:lnTo>
                    <a:pt x="142" y="156"/>
                  </a:lnTo>
                  <a:lnTo>
                    <a:pt x="142" y="161"/>
                  </a:lnTo>
                  <a:lnTo>
                    <a:pt x="142" y="165"/>
                  </a:lnTo>
                  <a:lnTo>
                    <a:pt x="137" y="170"/>
                  </a:lnTo>
                  <a:lnTo>
                    <a:pt x="137" y="173"/>
                  </a:lnTo>
                  <a:lnTo>
                    <a:pt x="144" y="177"/>
                  </a:lnTo>
                  <a:lnTo>
                    <a:pt x="154" y="173"/>
                  </a:lnTo>
                  <a:lnTo>
                    <a:pt x="161" y="149"/>
                  </a:lnTo>
                  <a:lnTo>
                    <a:pt x="163" y="144"/>
                  </a:lnTo>
                  <a:lnTo>
                    <a:pt x="168" y="134"/>
                  </a:lnTo>
                  <a:lnTo>
                    <a:pt x="182" y="120"/>
                  </a:lnTo>
                  <a:lnTo>
                    <a:pt x="182" y="113"/>
                  </a:lnTo>
                  <a:lnTo>
                    <a:pt x="178" y="91"/>
                  </a:lnTo>
                  <a:lnTo>
                    <a:pt x="166" y="62"/>
                  </a:lnTo>
                  <a:lnTo>
                    <a:pt x="166" y="57"/>
                  </a:lnTo>
                  <a:lnTo>
                    <a:pt x="168" y="55"/>
                  </a:lnTo>
                  <a:lnTo>
                    <a:pt x="175" y="57"/>
                  </a:lnTo>
                  <a:lnTo>
                    <a:pt x="182" y="45"/>
                  </a:lnTo>
                  <a:lnTo>
                    <a:pt x="180" y="28"/>
                  </a:lnTo>
                  <a:lnTo>
                    <a:pt x="170" y="28"/>
                  </a:lnTo>
                  <a:lnTo>
                    <a:pt x="170" y="19"/>
                  </a:lnTo>
                  <a:lnTo>
                    <a:pt x="170" y="0"/>
                  </a:lnTo>
                  <a:lnTo>
                    <a:pt x="283" y="31"/>
                  </a:lnTo>
                  <a:lnTo>
                    <a:pt x="389" y="60"/>
                  </a:lnTo>
                  <a:lnTo>
                    <a:pt x="564" y="103"/>
                  </a:lnTo>
                  <a:lnTo>
                    <a:pt x="507" y="367"/>
                  </a:lnTo>
                  <a:lnTo>
                    <a:pt x="502" y="372"/>
                  </a:lnTo>
                  <a:lnTo>
                    <a:pt x="502" y="382"/>
                  </a:lnTo>
                  <a:lnTo>
                    <a:pt x="509" y="391"/>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53" name="Google Shape;253;g2da4e7f48b7_0_235"/>
            <p:cNvSpPr/>
            <p:nvPr/>
          </p:nvSpPr>
          <p:spPr>
            <a:xfrm>
              <a:off x="2638425" y="2932113"/>
              <a:ext cx="1077913" cy="1843088"/>
            </a:xfrm>
            <a:custGeom>
              <a:rect b="b" l="l" r="r" t="t"/>
              <a:pathLst>
                <a:path extrusionOk="0" h="1161" w="679">
                  <a:moveTo>
                    <a:pt x="679" y="1000"/>
                  </a:moveTo>
                  <a:lnTo>
                    <a:pt x="674" y="992"/>
                  </a:lnTo>
                  <a:lnTo>
                    <a:pt x="670" y="990"/>
                  </a:lnTo>
                  <a:lnTo>
                    <a:pt x="665" y="978"/>
                  </a:lnTo>
                  <a:lnTo>
                    <a:pt x="662" y="971"/>
                  </a:lnTo>
                  <a:lnTo>
                    <a:pt x="662" y="959"/>
                  </a:lnTo>
                  <a:lnTo>
                    <a:pt x="655" y="947"/>
                  </a:lnTo>
                  <a:lnTo>
                    <a:pt x="655" y="942"/>
                  </a:lnTo>
                  <a:lnTo>
                    <a:pt x="655" y="937"/>
                  </a:lnTo>
                  <a:lnTo>
                    <a:pt x="655" y="920"/>
                  </a:lnTo>
                  <a:lnTo>
                    <a:pt x="305" y="404"/>
                  </a:lnTo>
                  <a:lnTo>
                    <a:pt x="384" y="86"/>
                  </a:lnTo>
                  <a:lnTo>
                    <a:pt x="67" y="0"/>
                  </a:lnTo>
                  <a:lnTo>
                    <a:pt x="62" y="5"/>
                  </a:lnTo>
                  <a:lnTo>
                    <a:pt x="57" y="19"/>
                  </a:lnTo>
                  <a:lnTo>
                    <a:pt x="62" y="33"/>
                  </a:lnTo>
                  <a:lnTo>
                    <a:pt x="60" y="62"/>
                  </a:lnTo>
                  <a:lnTo>
                    <a:pt x="52" y="74"/>
                  </a:lnTo>
                  <a:lnTo>
                    <a:pt x="45" y="81"/>
                  </a:lnTo>
                  <a:lnTo>
                    <a:pt x="43" y="94"/>
                  </a:lnTo>
                  <a:lnTo>
                    <a:pt x="43" y="101"/>
                  </a:lnTo>
                  <a:lnTo>
                    <a:pt x="12" y="134"/>
                  </a:lnTo>
                  <a:lnTo>
                    <a:pt x="2" y="151"/>
                  </a:lnTo>
                  <a:lnTo>
                    <a:pt x="2" y="163"/>
                  </a:lnTo>
                  <a:lnTo>
                    <a:pt x="0" y="168"/>
                  </a:lnTo>
                  <a:lnTo>
                    <a:pt x="2" y="180"/>
                  </a:lnTo>
                  <a:lnTo>
                    <a:pt x="4" y="190"/>
                  </a:lnTo>
                  <a:lnTo>
                    <a:pt x="9" y="194"/>
                  </a:lnTo>
                  <a:lnTo>
                    <a:pt x="12" y="202"/>
                  </a:lnTo>
                  <a:lnTo>
                    <a:pt x="14" y="206"/>
                  </a:lnTo>
                  <a:lnTo>
                    <a:pt x="24" y="231"/>
                  </a:lnTo>
                  <a:lnTo>
                    <a:pt x="26" y="252"/>
                  </a:lnTo>
                  <a:lnTo>
                    <a:pt x="24" y="259"/>
                  </a:lnTo>
                  <a:lnTo>
                    <a:pt x="16" y="269"/>
                  </a:lnTo>
                  <a:lnTo>
                    <a:pt x="9" y="293"/>
                  </a:lnTo>
                  <a:lnTo>
                    <a:pt x="12" y="303"/>
                  </a:lnTo>
                  <a:lnTo>
                    <a:pt x="14" y="312"/>
                  </a:lnTo>
                  <a:lnTo>
                    <a:pt x="7" y="322"/>
                  </a:lnTo>
                  <a:lnTo>
                    <a:pt x="19" y="355"/>
                  </a:lnTo>
                  <a:lnTo>
                    <a:pt x="26" y="370"/>
                  </a:lnTo>
                  <a:lnTo>
                    <a:pt x="43" y="389"/>
                  </a:lnTo>
                  <a:lnTo>
                    <a:pt x="43" y="428"/>
                  </a:lnTo>
                  <a:lnTo>
                    <a:pt x="36" y="440"/>
                  </a:lnTo>
                  <a:lnTo>
                    <a:pt x="48" y="444"/>
                  </a:lnTo>
                  <a:lnTo>
                    <a:pt x="62" y="461"/>
                  </a:lnTo>
                  <a:lnTo>
                    <a:pt x="74" y="466"/>
                  </a:lnTo>
                  <a:lnTo>
                    <a:pt x="76" y="461"/>
                  </a:lnTo>
                  <a:lnTo>
                    <a:pt x="76" y="454"/>
                  </a:lnTo>
                  <a:lnTo>
                    <a:pt x="86" y="447"/>
                  </a:lnTo>
                  <a:lnTo>
                    <a:pt x="88" y="447"/>
                  </a:lnTo>
                  <a:lnTo>
                    <a:pt x="86" y="461"/>
                  </a:lnTo>
                  <a:lnTo>
                    <a:pt x="88" y="473"/>
                  </a:lnTo>
                  <a:lnTo>
                    <a:pt x="93" y="492"/>
                  </a:lnTo>
                  <a:lnTo>
                    <a:pt x="93" y="502"/>
                  </a:lnTo>
                  <a:lnTo>
                    <a:pt x="91" y="507"/>
                  </a:lnTo>
                  <a:lnTo>
                    <a:pt x="79" y="497"/>
                  </a:lnTo>
                  <a:lnTo>
                    <a:pt x="76" y="492"/>
                  </a:lnTo>
                  <a:lnTo>
                    <a:pt x="76" y="478"/>
                  </a:lnTo>
                  <a:lnTo>
                    <a:pt x="74" y="473"/>
                  </a:lnTo>
                  <a:lnTo>
                    <a:pt x="69" y="473"/>
                  </a:lnTo>
                  <a:lnTo>
                    <a:pt x="67" y="490"/>
                  </a:lnTo>
                  <a:lnTo>
                    <a:pt x="62" y="492"/>
                  </a:lnTo>
                  <a:lnTo>
                    <a:pt x="64" y="502"/>
                  </a:lnTo>
                  <a:lnTo>
                    <a:pt x="62" y="507"/>
                  </a:lnTo>
                  <a:lnTo>
                    <a:pt x="62" y="543"/>
                  </a:lnTo>
                  <a:lnTo>
                    <a:pt x="67" y="555"/>
                  </a:lnTo>
                  <a:lnTo>
                    <a:pt x="79" y="567"/>
                  </a:lnTo>
                  <a:lnTo>
                    <a:pt x="93" y="574"/>
                  </a:lnTo>
                  <a:lnTo>
                    <a:pt x="98" y="579"/>
                  </a:lnTo>
                  <a:lnTo>
                    <a:pt x="98" y="598"/>
                  </a:lnTo>
                  <a:lnTo>
                    <a:pt x="88" y="608"/>
                  </a:lnTo>
                  <a:lnTo>
                    <a:pt x="84" y="610"/>
                  </a:lnTo>
                  <a:lnTo>
                    <a:pt x="79" y="615"/>
                  </a:lnTo>
                  <a:lnTo>
                    <a:pt x="76" y="641"/>
                  </a:lnTo>
                  <a:lnTo>
                    <a:pt x="96" y="668"/>
                  </a:lnTo>
                  <a:lnTo>
                    <a:pt x="96" y="678"/>
                  </a:lnTo>
                  <a:lnTo>
                    <a:pt x="100" y="687"/>
                  </a:lnTo>
                  <a:lnTo>
                    <a:pt x="103" y="702"/>
                  </a:lnTo>
                  <a:lnTo>
                    <a:pt x="129" y="747"/>
                  </a:lnTo>
                  <a:lnTo>
                    <a:pt x="139" y="754"/>
                  </a:lnTo>
                  <a:lnTo>
                    <a:pt x="139" y="766"/>
                  </a:lnTo>
                  <a:lnTo>
                    <a:pt x="136" y="766"/>
                  </a:lnTo>
                  <a:lnTo>
                    <a:pt x="134" y="769"/>
                  </a:lnTo>
                  <a:lnTo>
                    <a:pt x="134" y="781"/>
                  </a:lnTo>
                  <a:lnTo>
                    <a:pt x="144" y="786"/>
                  </a:lnTo>
                  <a:lnTo>
                    <a:pt x="148" y="800"/>
                  </a:lnTo>
                  <a:lnTo>
                    <a:pt x="146" y="805"/>
                  </a:lnTo>
                  <a:lnTo>
                    <a:pt x="144" y="817"/>
                  </a:lnTo>
                  <a:lnTo>
                    <a:pt x="139" y="836"/>
                  </a:lnTo>
                  <a:lnTo>
                    <a:pt x="134" y="843"/>
                  </a:lnTo>
                  <a:lnTo>
                    <a:pt x="134" y="851"/>
                  </a:lnTo>
                  <a:lnTo>
                    <a:pt x="144" y="860"/>
                  </a:lnTo>
                  <a:lnTo>
                    <a:pt x="158" y="872"/>
                  </a:lnTo>
                  <a:lnTo>
                    <a:pt x="172" y="872"/>
                  </a:lnTo>
                  <a:lnTo>
                    <a:pt x="211" y="889"/>
                  </a:lnTo>
                  <a:lnTo>
                    <a:pt x="223" y="891"/>
                  </a:lnTo>
                  <a:lnTo>
                    <a:pt x="237" y="903"/>
                  </a:lnTo>
                  <a:lnTo>
                    <a:pt x="247" y="925"/>
                  </a:lnTo>
                  <a:lnTo>
                    <a:pt x="261" y="940"/>
                  </a:lnTo>
                  <a:lnTo>
                    <a:pt x="273" y="944"/>
                  </a:lnTo>
                  <a:lnTo>
                    <a:pt x="295" y="947"/>
                  </a:lnTo>
                  <a:lnTo>
                    <a:pt x="302" y="956"/>
                  </a:lnTo>
                  <a:lnTo>
                    <a:pt x="302" y="961"/>
                  </a:lnTo>
                  <a:lnTo>
                    <a:pt x="305" y="968"/>
                  </a:lnTo>
                  <a:lnTo>
                    <a:pt x="302" y="978"/>
                  </a:lnTo>
                  <a:lnTo>
                    <a:pt x="307" y="985"/>
                  </a:lnTo>
                  <a:lnTo>
                    <a:pt x="321" y="985"/>
                  </a:lnTo>
                  <a:lnTo>
                    <a:pt x="341" y="1004"/>
                  </a:lnTo>
                  <a:lnTo>
                    <a:pt x="350" y="1019"/>
                  </a:lnTo>
                  <a:lnTo>
                    <a:pt x="360" y="1028"/>
                  </a:lnTo>
                  <a:lnTo>
                    <a:pt x="379" y="1067"/>
                  </a:lnTo>
                  <a:lnTo>
                    <a:pt x="379" y="1101"/>
                  </a:lnTo>
                  <a:lnTo>
                    <a:pt x="379" y="1105"/>
                  </a:lnTo>
                  <a:lnTo>
                    <a:pt x="381" y="1115"/>
                  </a:lnTo>
                  <a:lnTo>
                    <a:pt x="384" y="1115"/>
                  </a:lnTo>
                  <a:lnTo>
                    <a:pt x="386" y="1117"/>
                  </a:lnTo>
                  <a:lnTo>
                    <a:pt x="384" y="1117"/>
                  </a:lnTo>
                  <a:lnTo>
                    <a:pt x="381" y="1125"/>
                  </a:lnTo>
                  <a:lnTo>
                    <a:pt x="384" y="1134"/>
                  </a:lnTo>
                  <a:lnTo>
                    <a:pt x="386" y="1137"/>
                  </a:lnTo>
                  <a:lnTo>
                    <a:pt x="593" y="1158"/>
                  </a:lnTo>
                  <a:lnTo>
                    <a:pt x="607" y="1161"/>
                  </a:lnTo>
                  <a:lnTo>
                    <a:pt x="610" y="1161"/>
                  </a:lnTo>
                  <a:lnTo>
                    <a:pt x="619" y="1153"/>
                  </a:lnTo>
                  <a:lnTo>
                    <a:pt x="619" y="1146"/>
                  </a:lnTo>
                  <a:lnTo>
                    <a:pt x="624" y="1141"/>
                  </a:lnTo>
                  <a:lnTo>
                    <a:pt x="622" y="1137"/>
                  </a:lnTo>
                  <a:lnTo>
                    <a:pt x="610" y="1127"/>
                  </a:lnTo>
                  <a:lnTo>
                    <a:pt x="607" y="1120"/>
                  </a:lnTo>
                  <a:lnTo>
                    <a:pt x="610" y="1108"/>
                  </a:lnTo>
                  <a:lnTo>
                    <a:pt x="612" y="1101"/>
                  </a:lnTo>
                  <a:lnTo>
                    <a:pt x="610" y="1093"/>
                  </a:lnTo>
                  <a:lnTo>
                    <a:pt x="610" y="1089"/>
                  </a:lnTo>
                  <a:lnTo>
                    <a:pt x="619" y="1089"/>
                  </a:lnTo>
                  <a:lnTo>
                    <a:pt x="636" y="1067"/>
                  </a:lnTo>
                  <a:lnTo>
                    <a:pt x="643" y="1036"/>
                  </a:lnTo>
                  <a:lnTo>
                    <a:pt x="653" y="1024"/>
                  </a:lnTo>
                  <a:lnTo>
                    <a:pt x="665" y="1021"/>
                  </a:lnTo>
                  <a:lnTo>
                    <a:pt x="674" y="1012"/>
                  </a:lnTo>
                  <a:lnTo>
                    <a:pt x="679" y="1014"/>
                  </a:lnTo>
                  <a:lnTo>
                    <a:pt x="679" y="1009"/>
                  </a:lnTo>
                  <a:lnTo>
                    <a:pt x="679" y="1000"/>
                  </a:lnTo>
                  <a:close/>
                </a:path>
              </a:pathLst>
            </a:custGeom>
            <a:solidFill>
              <a:srgbClr val="ED7625"/>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54" name="Google Shape;254;g2da4e7f48b7_0_235"/>
            <p:cNvSpPr/>
            <p:nvPr/>
          </p:nvSpPr>
          <p:spPr>
            <a:xfrm>
              <a:off x="2728913" y="2249488"/>
              <a:ext cx="1087438" cy="903288"/>
            </a:xfrm>
            <a:custGeom>
              <a:rect b="b" l="l" r="r" t="t"/>
              <a:pathLst>
                <a:path extrusionOk="0" h="569" w="685">
                  <a:moveTo>
                    <a:pt x="615" y="348"/>
                  </a:moveTo>
                  <a:lnTo>
                    <a:pt x="613" y="353"/>
                  </a:lnTo>
                  <a:lnTo>
                    <a:pt x="610" y="355"/>
                  </a:lnTo>
                  <a:lnTo>
                    <a:pt x="610" y="367"/>
                  </a:lnTo>
                  <a:lnTo>
                    <a:pt x="598" y="379"/>
                  </a:lnTo>
                  <a:lnTo>
                    <a:pt x="557" y="569"/>
                  </a:lnTo>
                  <a:lnTo>
                    <a:pt x="327" y="516"/>
                  </a:lnTo>
                  <a:lnTo>
                    <a:pt x="10" y="430"/>
                  </a:lnTo>
                  <a:lnTo>
                    <a:pt x="5" y="425"/>
                  </a:lnTo>
                  <a:lnTo>
                    <a:pt x="0" y="401"/>
                  </a:lnTo>
                  <a:lnTo>
                    <a:pt x="5" y="391"/>
                  </a:lnTo>
                  <a:lnTo>
                    <a:pt x="5" y="382"/>
                  </a:lnTo>
                  <a:lnTo>
                    <a:pt x="10" y="365"/>
                  </a:lnTo>
                  <a:lnTo>
                    <a:pt x="7" y="331"/>
                  </a:lnTo>
                  <a:lnTo>
                    <a:pt x="12" y="324"/>
                  </a:lnTo>
                  <a:lnTo>
                    <a:pt x="19" y="322"/>
                  </a:lnTo>
                  <a:lnTo>
                    <a:pt x="24" y="314"/>
                  </a:lnTo>
                  <a:lnTo>
                    <a:pt x="27" y="305"/>
                  </a:lnTo>
                  <a:lnTo>
                    <a:pt x="31" y="300"/>
                  </a:lnTo>
                  <a:lnTo>
                    <a:pt x="34" y="286"/>
                  </a:lnTo>
                  <a:lnTo>
                    <a:pt x="36" y="283"/>
                  </a:lnTo>
                  <a:lnTo>
                    <a:pt x="58" y="259"/>
                  </a:lnTo>
                  <a:lnTo>
                    <a:pt x="67" y="238"/>
                  </a:lnTo>
                  <a:lnTo>
                    <a:pt x="84" y="204"/>
                  </a:lnTo>
                  <a:lnTo>
                    <a:pt x="103" y="144"/>
                  </a:lnTo>
                  <a:lnTo>
                    <a:pt x="118" y="120"/>
                  </a:lnTo>
                  <a:lnTo>
                    <a:pt x="130" y="81"/>
                  </a:lnTo>
                  <a:lnTo>
                    <a:pt x="147" y="36"/>
                  </a:lnTo>
                  <a:lnTo>
                    <a:pt x="152" y="19"/>
                  </a:lnTo>
                  <a:lnTo>
                    <a:pt x="154" y="7"/>
                  </a:lnTo>
                  <a:lnTo>
                    <a:pt x="154" y="2"/>
                  </a:lnTo>
                  <a:lnTo>
                    <a:pt x="161" y="0"/>
                  </a:lnTo>
                  <a:lnTo>
                    <a:pt x="171" y="2"/>
                  </a:lnTo>
                  <a:lnTo>
                    <a:pt x="176" y="0"/>
                  </a:lnTo>
                  <a:lnTo>
                    <a:pt x="188" y="7"/>
                  </a:lnTo>
                  <a:lnTo>
                    <a:pt x="195" y="12"/>
                  </a:lnTo>
                  <a:lnTo>
                    <a:pt x="197" y="16"/>
                  </a:lnTo>
                  <a:lnTo>
                    <a:pt x="209" y="16"/>
                  </a:lnTo>
                  <a:lnTo>
                    <a:pt x="226" y="28"/>
                  </a:lnTo>
                  <a:lnTo>
                    <a:pt x="228" y="45"/>
                  </a:lnTo>
                  <a:lnTo>
                    <a:pt x="226" y="50"/>
                  </a:lnTo>
                  <a:lnTo>
                    <a:pt x="224" y="79"/>
                  </a:lnTo>
                  <a:lnTo>
                    <a:pt x="228" y="86"/>
                  </a:lnTo>
                  <a:lnTo>
                    <a:pt x="250" y="98"/>
                  </a:lnTo>
                  <a:lnTo>
                    <a:pt x="276" y="101"/>
                  </a:lnTo>
                  <a:lnTo>
                    <a:pt x="293" y="98"/>
                  </a:lnTo>
                  <a:lnTo>
                    <a:pt x="308" y="101"/>
                  </a:lnTo>
                  <a:lnTo>
                    <a:pt x="336" y="108"/>
                  </a:lnTo>
                  <a:lnTo>
                    <a:pt x="341" y="117"/>
                  </a:lnTo>
                  <a:lnTo>
                    <a:pt x="377" y="113"/>
                  </a:lnTo>
                  <a:lnTo>
                    <a:pt x="387" y="117"/>
                  </a:lnTo>
                  <a:lnTo>
                    <a:pt x="392" y="120"/>
                  </a:lnTo>
                  <a:lnTo>
                    <a:pt x="411" y="122"/>
                  </a:lnTo>
                  <a:lnTo>
                    <a:pt x="420" y="122"/>
                  </a:lnTo>
                  <a:lnTo>
                    <a:pt x="430" y="117"/>
                  </a:lnTo>
                  <a:lnTo>
                    <a:pt x="440" y="117"/>
                  </a:lnTo>
                  <a:lnTo>
                    <a:pt x="452" y="120"/>
                  </a:lnTo>
                  <a:lnTo>
                    <a:pt x="459" y="117"/>
                  </a:lnTo>
                  <a:lnTo>
                    <a:pt x="466" y="117"/>
                  </a:lnTo>
                  <a:lnTo>
                    <a:pt x="473" y="120"/>
                  </a:lnTo>
                  <a:lnTo>
                    <a:pt x="483" y="120"/>
                  </a:lnTo>
                  <a:lnTo>
                    <a:pt x="490" y="122"/>
                  </a:lnTo>
                  <a:lnTo>
                    <a:pt x="497" y="122"/>
                  </a:lnTo>
                  <a:lnTo>
                    <a:pt x="509" y="117"/>
                  </a:lnTo>
                  <a:lnTo>
                    <a:pt x="658" y="153"/>
                  </a:lnTo>
                  <a:lnTo>
                    <a:pt x="661" y="163"/>
                  </a:lnTo>
                  <a:lnTo>
                    <a:pt x="668" y="173"/>
                  </a:lnTo>
                  <a:lnTo>
                    <a:pt x="673" y="173"/>
                  </a:lnTo>
                  <a:lnTo>
                    <a:pt x="682" y="180"/>
                  </a:lnTo>
                  <a:lnTo>
                    <a:pt x="685" y="194"/>
                  </a:lnTo>
                  <a:lnTo>
                    <a:pt x="646" y="252"/>
                  </a:lnTo>
                  <a:lnTo>
                    <a:pt x="639" y="259"/>
                  </a:lnTo>
                  <a:lnTo>
                    <a:pt x="639" y="266"/>
                  </a:lnTo>
                  <a:lnTo>
                    <a:pt x="632" y="274"/>
                  </a:lnTo>
                  <a:lnTo>
                    <a:pt x="620" y="281"/>
                  </a:lnTo>
                  <a:lnTo>
                    <a:pt x="601" y="310"/>
                  </a:lnTo>
                  <a:lnTo>
                    <a:pt x="598" y="322"/>
                  </a:lnTo>
                  <a:lnTo>
                    <a:pt x="601" y="329"/>
                  </a:lnTo>
                  <a:lnTo>
                    <a:pt x="613" y="334"/>
                  </a:lnTo>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55" name="Google Shape;255;g2da4e7f48b7_0_235"/>
            <p:cNvSpPr/>
            <p:nvPr/>
          </p:nvSpPr>
          <p:spPr>
            <a:xfrm>
              <a:off x="7129463" y="3848100"/>
              <a:ext cx="990600" cy="506413"/>
            </a:xfrm>
            <a:custGeom>
              <a:rect b="b" l="l" r="r" t="t"/>
              <a:pathLst>
                <a:path extrusionOk="0" h="319" w="624">
                  <a:moveTo>
                    <a:pt x="0" y="319"/>
                  </a:moveTo>
                  <a:lnTo>
                    <a:pt x="124" y="310"/>
                  </a:lnTo>
                  <a:lnTo>
                    <a:pt x="124" y="298"/>
                  </a:lnTo>
                  <a:lnTo>
                    <a:pt x="120" y="293"/>
                  </a:lnTo>
                  <a:lnTo>
                    <a:pt x="134" y="290"/>
                  </a:lnTo>
                  <a:lnTo>
                    <a:pt x="141" y="295"/>
                  </a:lnTo>
                  <a:lnTo>
                    <a:pt x="492" y="262"/>
                  </a:lnTo>
                  <a:lnTo>
                    <a:pt x="501" y="257"/>
                  </a:lnTo>
                  <a:lnTo>
                    <a:pt x="506" y="252"/>
                  </a:lnTo>
                  <a:lnTo>
                    <a:pt x="538" y="238"/>
                  </a:lnTo>
                  <a:lnTo>
                    <a:pt x="540" y="230"/>
                  </a:lnTo>
                  <a:lnTo>
                    <a:pt x="557" y="218"/>
                  </a:lnTo>
                  <a:lnTo>
                    <a:pt x="557" y="211"/>
                  </a:lnTo>
                  <a:lnTo>
                    <a:pt x="559" y="206"/>
                  </a:lnTo>
                  <a:lnTo>
                    <a:pt x="569" y="201"/>
                  </a:lnTo>
                  <a:lnTo>
                    <a:pt x="569" y="192"/>
                  </a:lnTo>
                  <a:lnTo>
                    <a:pt x="578" y="185"/>
                  </a:lnTo>
                  <a:lnTo>
                    <a:pt x="622" y="146"/>
                  </a:lnTo>
                  <a:lnTo>
                    <a:pt x="624" y="139"/>
                  </a:lnTo>
                  <a:lnTo>
                    <a:pt x="617" y="139"/>
                  </a:lnTo>
                  <a:lnTo>
                    <a:pt x="612" y="134"/>
                  </a:lnTo>
                  <a:lnTo>
                    <a:pt x="610" y="134"/>
                  </a:lnTo>
                  <a:lnTo>
                    <a:pt x="607" y="132"/>
                  </a:lnTo>
                  <a:lnTo>
                    <a:pt x="598" y="127"/>
                  </a:lnTo>
                  <a:lnTo>
                    <a:pt x="595" y="127"/>
                  </a:lnTo>
                  <a:lnTo>
                    <a:pt x="593" y="125"/>
                  </a:lnTo>
                  <a:lnTo>
                    <a:pt x="581" y="108"/>
                  </a:lnTo>
                  <a:lnTo>
                    <a:pt x="564" y="86"/>
                  </a:lnTo>
                  <a:lnTo>
                    <a:pt x="562" y="81"/>
                  </a:lnTo>
                  <a:lnTo>
                    <a:pt x="562" y="74"/>
                  </a:lnTo>
                  <a:lnTo>
                    <a:pt x="562" y="64"/>
                  </a:lnTo>
                  <a:lnTo>
                    <a:pt x="559" y="50"/>
                  </a:lnTo>
                  <a:lnTo>
                    <a:pt x="557" y="48"/>
                  </a:lnTo>
                  <a:lnTo>
                    <a:pt x="547" y="40"/>
                  </a:lnTo>
                  <a:lnTo>
                    <a:pt x="538" y="38"/>
                  </a:lnTo>
                  <a:lnTo>
                    <a:pt x="530" y="26"/>
                  </a:lnTo>
                  <a:lnTo>
                    <a:pt x="526" y="19"/>
                  </a:lnTo>
                  <a:lnTo>
                    <a:pt x="516" y="26"/>
                  </a:lnTo>
                  <a:lnTo>
                    <a:pt x="513" y="31"/>
                  </a:lnTo>
                  <a:lnTo>
                    <a:pt x="506" y="33"/>
                  </a:lnTo>
                  <a:lnTo>
                    <a:pt x="506" y="36"/>
                  </a:lnTo>
                  <a:lnTo>
                    <a:pt x="492" y="38"/>
                  </a:lnTo>
                  <a:lnTo>
                    <a:pt x="477" y="33"/>
                  </a:lnTo>
                  <a:lnTo>
                    <a:pt x="473" y="33"/>
                  </a:lnTo>
                  <a:lnTo>
                    <a:pt x="465" y="43"/>
                  </a:lnTo>
                  <a:lnTo>
                    <a:pt x="449" y="31"/>
                  </a:lnTo>
                  <a:lnTo>
                    <a:pt x="429" y="31"/>
                  </a:lnTo>
                  <a:lnTo>
                    <a:pt x="417" y="26"/>
                  </a:lnTo>
                  <a:lnTo>
                    <a:pt x="413" y="12"/>
                  </a:lnTo>
                  <a:lnTo>
                    <a:pt x="396" y="0"/>
                  </a:lnTo>
                  <a:lnTo>
                    <a:pt x="386" y="4"/>
                  </a:lnTo>
                  <a:lnTo>
                    <a:pt x="381" y="4"/>
                  </a:lnTo>
                  <a:lnTo>
                    <a:pt x="372" y="0"/>
                  </a:lnTo>
                  <a:lnTo>
                    <a:pt x="365" y="0"/>
                  </a:lnTo>
                  <a:lnTo>
                    <a:pt x="362" y="7"/>
                  </a:lnTo>
                  <a:lnTo>
                    <a:pt x="362" y="14"/>
                  </a:lnTo>
                  <a:lnTo>
                    <a:pt x="367" y="31"/>
                  </a:lnTo>
                  <a:lnTo>
                    <a:pt x="365" y="38"/>
                  </a:lnTo>
                  <a:lnTo>
                    <a:pt x="355" y="40"/>
                  </a:lnTo>
                  <a:lnTo>
                    <a:pt x="343" y="50"/>
                  </a:lnTo>
                  <a:lnTo>
                    <a:pt x="329" y="48"/>
                  </a:lnTo>
                  <a:lnTo>
                    <a:pt x="321" y="52"/>
                  </a:lnTo>
                  <a:lnTo>
                    <a:pt x="321" y="67"/>
                  </a:lnTo>
                  <a:lnTo>
                    <a:pt x="288" y="110"/>
                  </a:lnTo>
                  <a:lnTo>
                    <a:pt x="283" y="132"/>
                  </a:lnTo>
                  <a:lnTo>
                    <a:pt x="261" y="132"/>
                  </a:lnTo>
                  <a:lnTo>
                    <a:pt x="252" y="120"/>
                  </a:lnTo>
                  <a:lnTo>
                    <a:pt x="247" y="120"/>
                  </a:lnTo>
                  <a:lnTo>
                    <a:pt x="242" y="127"/>
                  </a:lnTo>
                  <a:lnTo>
                    <a:pt x="235" y="149"/>
                  </a:lnTo>
                  <a:lnTo>
                    <a:pt x="228" y="153"/>
                  </a:lnTo>
                  <a:lnTo>
                    <a:pt x="221" y="149"/>
                  </a:lnTo>
                  <a:lnTo>
                    <a:pt x="213" y="141"/>
                  </a:lnTo>
                  <a:lnTo>
                    <a:pt x="199" y="146"/>
                  </a:lnTo>
                  <a:lnTo>
                    <a:pt x="194" y="163"/>
                  </a:lnTo>
                  <a:lnTo>
                    <a:pt x="189" y="163"/>
                  </a:lnTo>
                  <a:lnTo>
                    <a:pt x="187" y="161"/>
                  </a:lnTo>
                  <a:lnTo>
                    <a:pt x="160" y="151"/>
                  </a:lnTo>
                  <a:lnTo>
                    <a:pt x="141" y="158"/>
                  </a:lnTo>
                  <a:lnTo>
                    <a:pt x="124" y="156"/>
                  </a:lnTo>
                  <a:lnTo>
                    <a:pt x="122" y="163"/>
                  </a:lnTo>
                  <a:lnTo>
                    <a:pt x="124" y="168"/>
                  </a:lnTo>
                  <a:lnTo>
                    <a:pt x="117" y="170"/>
                  </a:lnTo>
                  <a:lnTo>
                    <a:pt x="110" y="170"/>
                  </a:lnTo>
                  <a:lnTo>
                    <a:pt x="112" y="170"/>
                  </a:lnTo>
                  <a:lnTo>
                    <a:pt x="108" y="175"/>
                  </a:lnTo>
                  <a:lnTo>
                    <a:pt x="108" y="185"/>
                  </a:lnTo>
                  <a:lnTo>
                    <a:pt x="103" y="187"/>
                  </a:lnTo>
                  <a:lnTo>
                    <a:pt x="103" y="189"/>
                  </a:lnTo>
                  <a:lnTo>
                    <a:pt x="112" y="201"/>
                  </a:lnTo>
                  <a:lnTo>
                    <a:pt x="110" y="204"/>
                  </a:lnTo>
                  <a:lnTo>
                    <a:pt x="84" y="211"/>
                  </a:lnTo>
                  <a:lnTo>
                    <a:pt x="76" y="214"/>
                  </a:lnTo>
                  <a:lnTo>
                    <a:pt x="79" y="226"/>
                  </a:lnTo>
                  <a:lnTo>
                    <a:pt x="84" y="247"/>
                  </a:lnTo>
                  <a:lnTo>
                    <a:pt x="72" y="252"/>
                  </a:lnTo>
                  <a:lnTo>
                    <a:pt x="62" y="245"/>
                  </a:lnTo>
                  <a:lnTo>
                    <a:pt x="50" y="240"/>
                  </a:lnTo>
                  <a:lnTo>
                    <a:pt x="36" y="238"/>
                  </a:lnTo>
                  <a:lnTo>
                    <a:pt x="26" y="242"/>
                  </a:lnTo>
                  <a:lnTo>
                    <a:pt x="21" y="262"/>
                  </a:lnTo>
                  <a:lnTo>
                    <a:pt x="24" y="264"/>
                  </a:lnTo>
                  <a:lnTo>
                    <a:pt x="26" y="264"/>
                  </a:lnTo>
                  <a:lnTo>
                    <a:pt x="31" y="269"/>
                  </a:lnTo>
                  <a:lnTo>
                    <a:pt x="33" y="278"/>
                  </a:lnTo>
                  <a:lnTo>
                    <a:pt x="24" y="305"/>
                  </a:lnTo>
                  <a:lnTo>
                    <a:pt x="19" y="310"/>
                  </a:lnTo>
                  <a:lnTo>
                    <a:pt x="16" y="307"/>
                  </a:lnTo>
                  <a:lnTo>
                    <a:pt x="4" y="312"/>
                  </a:lnTo>
                  <a:lnTo>
                    <a:pt x="0" y="319"/>
                  </a:lnTo>
                  <a:close/>
                </a:path>
              </a:pathLst>
            </a:custGeom>
            <a:solidFill>
              <a:srgbClr val="F8C8A8"/>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56" name="Google Shape;256;g2da4e7f48b7_0_235"/>
            <p:cNvSpPr/>
            <p:nvPr/>
          </p:nvSpPr>
          <p:spPr>
            <a:xfrm>
              <a:off x="9199563" y="2062163"/>
              <a:ext cx="495300" cy="793750"/>
            </a:xfrm>
            <a:custGeom>
              <a:rect b="b" l="l" r="r" t="t"/>
              <a:pathLst>
                <a:path extrusionOk="0" h="500" w="312">
                  <a:moveTo>
                    <a:pt x="0" y="269"/>
                  </a:moveTo>
                  <a:lnTo>
                    <a:pt x="60" y="449"/>
                  </a:lnTo>
                  <a:lnTo>
                    <a:pt x="62" y="452"/>
                  </a:lnTo>
                  <a:lnTo>
                    <a:pt x="60" y="461"/>
                  </a:lnTo>
                  <a:lnTo>
                    <a:pt x="62" y="464"/>
                  </a:lnTo>
                  <a:lnTo>
                    <a:pt x="76" y="476"/>
                  </a:lnTo>
                  <a:lnTo>
                    <a:pt x="79" y="476"/>
                  </a:lnTo>
                  <a:lnTo>
                    <a:pt x="81" y="483"/>
                  </a:lnTo>
                  <a:lnTo>
                    <a:pt x="81" y="485"/>
                  </a:lnTo>
                  <a:lnTo>
                    <a:pt x="91" y="500"/>
                  </a:lnTo>
                  <a:lnTo>
                    <a:pt x="91" y="497"/>
                  </a:lnTo>
                  <a:lnTo>
                    <a:pt x="93" y="485"/>
                  </a:lnTo>
                  <a:lnTo>
                    <a:pt x="96" y="473"/>
                  </a:lnTo>
                  <a:lnTo>
                    <a:pt x="103" y="459"/>
                  </a:lnTo>
                  <a:lnTo>
                    <a:pt x="105" y="440"/>
                  </a:lnTo>
                  <a:lnTo>
                    <a:pt x="115" y="432"/>
                  </a:lnTo>
                  <a:lnTo>
                    <a:pt x="115" y="428"/>
                  </a:lnTo>
                  <a:lnTo>
                    <a:pt x="110" y="425"/>
                  </a:lnTo>
                  <a:lnTo>
                    <a:pt x="108" y="413"/>
                  </a:lnTo>
                  <a:lnTo>
                    <a:pt x="127" y="394"/>
                  </a:lnTo>
                  <a:lnTo>
                    <a:pt x="129" y="396"/>
                  </a:lnTo>
                  <a:lnTo>
                    <a:pt x="134" y="406"/>
                  </a:lnTo>
                  <a:lnTo>
                    <a:pt x="136" y="408"/>
                  </a:lnTo>
                  <a:lnTo>
                    <a:pt x="139" y="406"/>
                  </a:lnTo>
                  <a:lnTo>
                    <a:pt x="139" y="396"/>
                  </a:lnTo>
                  <a:lnTo>
                    <a:pt x="141" y="392"/>
                  </a:lnTo>
                  <a:lnTo>
                    <a:pt x="156" y="389"/>
                  </a:lnTo>
                  <a:lnTo>
                    <a:pt x="163" y="382"/>
                  </a:lnTo>
                  <a:lnTo>
                    <a:pt x="163" y="375"/>
                  </a:lnTo>
                  <a:lnTo>
                    <a:pt x="165" y="372"/>
                  </a:lnTo>
                  <a:lnTo>
                    <a:pt x="172" y="372"/>
                  </a:lnTo>
                  <a:lnTo>
                    <a:pt x="177" y="370"/>
                  </a:lnTo>
                  <a:lnTo>
                    <a:pt x="180" y="365"/>
                  </a:lnTo>
                  <a:lnTo>
                    <a:pt x="185" y="353"/>
                  </a:lnTo>
                  <a:lnTo>
                    <a:pt x="182" y="341"/>
                  </a:lnTo>
                  <a:lnTo>
                    <a:pt x="192" y="331"/>
                  </a:lnTo>
                  <a:lnTo>
                    <a:pt x="192" y="324"/>
                  </a:lnTo>
                  <a:lnTo>
                    <a:pt x="197" y="324"/>
                  </a:lnTo>
                  <a:lnTo>
                    <a:pt x="209" y="327"/>
                  </a:lnTo>
                  <a:lnTo>
                    <a:pt x="213" y="324"/>
                  </a:lnTo>
                  <a:lnTo>
                    <a:pt x="216" y="317"/>
                  </a:lnTo>
                  <a:lnTo>
                    <a:pt x="221" y="307"/>
                  </a:lnTo>
                  <a:lnTo>
                    <a:pt x="225" y="307"/>
                  </a:lnTo>
                  <a:lnTo>
                    <a:pt x="230" y="295"/>
                  </a:lnTo>
                  <a:lnTo>
                    <a:pt x="242" y="295"/>
                  </a:lnTo>
                  <a:lnTo>
                    <a:pt x="252" y="305"/>
                  </a:lnTo>
                  <a:lnTo>
                    <a:pt x="264" y="283"/>
                  </a:lnTo>
                  <a:lnTo>
                    <a:pt x="273" y="279"/>
                  </a:lnTo>
                  <a:lnTo>
                    <a:pt x="288" y="264"/>
                  </a:lnTo>
                  <a:lnTo>
                    <a:pt x="293" y="257"/>
                  </a:lnTo>
                  <a:lnTo>
                    <a:pt x="295" y="255"/>
                  </a:lnTo>
                  <a:lnTo>
                    <a:pt x="300" y="255"/>
                  </a:lnTo>
                  <a:lnTo>
                    <a:pt x="307" y="250"/>
                  </a:lnTo>
                  <a:lnTo>
                    <a:pt x="312" y="240"/>
                  </a:lnTo>
                  <a:lnTo>
                    <a:pt x="309" y="235"/>
                  </a:lnTo>
                  <a:lnTo>
                    <a:pt x="302" y="231"/>
                  </a:lnTo>
                  <a:lnTo>
                    <a:pt x="302" y="233"/>
                  </a:lnTo>
                  <a:lnTo>
                    <a:pt x="297" y="231"/>
                  </a:lnTo>
                  <a:lnTo>
                    <a:pt x="300" y="223"/>
                  </a:lnTo>
                  <a:lnTo>
                    <a:pt x="302" y="221"/>
                  </a:lnTo>
                  <a:lnTo>
                    <a:pt x="302" y="216"/>
                  </a:lnTo>
                  <a:lnTo>
                    <a:pt x="297" y="202"/>
                  </a:lnTo>
                  <a:lnTo>
                    <a:pt x="288" y="197"/>
                  </a:lnTo>
                  <a:lnTo>
                    <a:pt x="283" y="199"/>
                  </a:lnTo>
                  <a:lnTo>
                    <a:pt x="281" y="202"/>
                  </a:lnTo>
                  <a:lnTo>
                    <a:pt x="273" y="204"/>
                  </a:lnTo>
                  <a:lnTo>
                    <a:pt x="266" y="202"/>
                  </a:lnTo>
                  <a:lnTo>
                    <a:pt x="259" y="173"/>
                  </a:lnTo>
                  <a:lnTo>
                    <a:pt x="261" y="170"/>
                  </a:lnTo>
                  <a:lnTo>
                    <a:pt x="261" y="166"/>
                  </a:lnTo>
                  <a:lnTo>
                    <a:pt x="259" y="163"/>
                  </a:lnTo>
                  <a:lnTo>
                    <a:pt x="252" y="163"/>
                  </a:lnTo>
                  <a:lnTo>
                    <a:pt x="249" y="166"/>
                  </a:lnTo>
                  <a:lnTo>
                    <a:pt x="240" y="161"/>
                  </a:lnTo>
                  <a:lnTo>
                    <a:pt x="233" y="161"/>
                  </a:lnTo>
                  <a:lnTo>
                    <a:pt x="228" y="158"/>
                  </a:lnTo>
                  <a:lnTo>
                    <a:pt x="223" y="142"/>
                  </a:lnTo>
                  <a:lnTo>
                    <a:pt x="223" y="137"/>
                  </a:lnTo>
                  <a:lnTo>
                    <a:pt x="187" y="21"/>
                  </a:lnTo>
                  <a:lnTo>
                    <a:pt x="153" y="0"/>
                  </a:lnTo>
                  <a:lnTo>
                    <a:pt x="144" y="0"/>
                  </a:lnTo>
                  <a:lnTo>
                    <a:pt x="136" y="0"/>
                  </a:lnTo>
                  <a:lnTo>
                    <a:pt x="134" y="5"/>
                  </a:lnTo>
                  <a:lnTo>
                    <a:pt x="132" y="9"/>
                  </a:lnTo>
                  <a:lnTo>
                    <a:pt x="127" y="9"/>
                  </a:lnTo>
                  <a:lnTo>
                    <a:pt x="115" y="17"/>
                  </a:lnTo>
                  <a:lnTo>
                    <a:pt x="98" y="29"/>
                  </a:lnTo>
                  <a:lnTo>
                    <a:pt x="93" y="31"/>
                  </a:lnTo>
                  <a:lnTo>
                    <a:pt x="86" y="24"/>
                  </a:lnTo>
                  <a:lnTo>
                    <a:pt x="88" y="12"/>
                  </a:lnTo>
                  <a:lnTo>
                    <a:pt x="86" y="7"/>
                  </a:lnTo>
                  <a:lnTo>
                    <a:pt x="79" y="7"/>
                  </a:lnTo>
                  <a:lnTo>
                    <a:pt x="67" y="12"/>
                  </a:lnTo>
                  <a:lnTo>
                    <a:pt x="40" y="103"/>
                  </a:lnTo>
                  <a:lnTo>
                    <a:pt x="38" y="115"/>
                  </a:lnTo>
                  <a:lnTo>
                    <a:pt x="43" y="122"/>
                  </a:lnTo>
                  <a:lnTo>
                    <a:pt x="45" y="132"/>
                  </a:lnTo>
                  <a:lnTo>
                    <a:pt x="40" y="139"/>
                  </a:lnTo>
                  <a:lnTo>
                    <a:pt x="38" y="144"/>
                  </a:lnTo>
                  <a:lnTo>
                    <a:pt x="33" y="151"/>
                  </a:lnTo>
                  <a:lnTo>
                    <a:pt x="43" y="190"/>
                  </a:lnTo>
                  <a:lnTo>
                    <a:pt x="38" y="202"/>
                  </a:lnTo>
                  <a:lnTo>
                    <a:pt x="38" y="211"/>
                  </a:lnTo>
                  <a:lnTo>
                    <a:pt x="24" y="228"/>
                  </a:lnTo>
                  <a:lnTo>
                    <a:pt x="24" y="235"/>
                  </a:lnTo>
                  <a:lnTo>
                    <a:pt x="28" y="247"/>
                  </a:lnTo>
                  <a:lnTo>
                    <a:pt x="26" y="250"/>
                  </a:lnTo>
                  <a:lnTo>
                    <a:pt x="19" y="250"/>
                  </a:lnTo>
                  <a:lnTo>
                    <a:pt x="21" y="259"/>
                  </a:lnTo>
                  <a:lnTo>
                    <a:pt x="19" y="264"/>
                  </a:lnTo>
                  <a:lnTo>
                    <a:pt x="14" y="264"/>
                  </a:lnTo>
                  <a:lnTo>
                    <a:pt x="7" y="262"/>
                  </a:lnTo>
                  <a:lnTo>
                    <a:pt x="0" y="269"/>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57" name="Google Shape;257;g2da4e7f48b7_0_235"/>
            <p:cNvSpPr/>
            <p:nvPr/>
          </p:nvSpPr>
          <p:spPr>
            <a:xfrm>
              <a:off x="8185150" y="3157538"/>
              <a:ext cx="792163" cy="511175"/>
            </a:xfrm>
            <a:custGeom>
              <a:rect b="b" l="l" r="r" t="t"/>
              <a:pathLst>
                <a:path extrusionOk="0" h="322" w="499">
                  <a:moveTo>
                    <a:pt x="125" y="305"/>
                  </a:moveTo>
                  <a:lnTo>
                    <a:pt x="348" y="262"/>
                  </a:lnTo>
                  <a:lnTo>
                    <a:pt x="420" y="250"/>
                  </a:lnTo>
                  <a:lnTo>
                    <a:pt x="420" y="247"/>
                  </a:lnTo>
                  <a:lnTo>
                    <a:pt x="425" y="247"/>
                  </a:lnTo>
                  <a:lnTo>
                    <a:pt x="425" y="240"/>
                  </a:lnTo>
                  <a:lnTo>
                    <a:pt x="432" y="233"/>
                  </a:lnTo>
                  <a:lnTo>
                    <a:pt x="442" y="230"/>
                  </a:lnTo>
                  <a:lnTo>
                    <a:pt x="449" y="233"/>
                  </a:lnTo>
                  <a:lnTo>
                    <a:pt x="468" y="218"/>
                  </a:lnTo>
                  <a:lnTo>
                    <a:pt x="470" y="206"/>
                  </a:lnTo>
                  <a:lnTo>
                    <a:pt x="485" y="194"/>
                  </a:lnTo>
                  <a:lnTo>
                    <a:pt x="497" y="187"/>
                  </a:lnTo>
                  <a:lnTo>
                    <a:pt x="499" y="185"/>
                  </a:lnTo>
                  <a:lnTo>
                    <a:pt x="487" y="175"/>
                  </a:lnTo>
                  <a:lnTo>
                    <a:pt x="482" y="170"/>
                  </a:lnTo>
                  <a:lnTo>
                    <a:pt x="475" y="168"/>
                  </a:lnTo>
                  <a:lnTo>
                    <a:pt x="473" y="165"/>
                  </a:lnTo>
                  <a:lnTo>
                    <a:pt x="466" y="161"/>
                  </a:lnTo>
                  <a:lnTo>
                    <a:pt x="461" y="149"/>
                  </a:lnTo>
                  <a:lnTo>
                    <a:pt x="451" y="149"/>
                  </a:lnTo>
                  <a:lnTo>
                    <a:pt x="449" y="146"/>
                  </a:lnTo>
                  <a:lnTo>
                    <a:pt x="449" y="127"/>
                  </a:lnTo>
                  <a:lnTo>
                    <a:pt x="454" y="122"/>
                  </a:lnTo>
                  <a:lnTo>
                    <a:pt x="451" y="113"/>
                  </a:lnTo>
                  <a:lnTo>
                    <a:pt x="446" y="105"/>
                  </a:lnTo>
                  <a:lnTo>
                    <a:pt x="446" y="103"/>
                  </a:lnTo>
                  <a:lnTo>
                    <a:pt x="446" y="98"/>
                  </a:lnTo>
                  <a:lnTo>
                    <a:pt x="456" y="89"/>
                  </a:lnTo>
                  <a:lnTo>
                    <a:pt x="461" y="74"/>
                  </a:lnTo>
                  <a:lnTo>
                    <a:pt x="461" y="69"/>
                  </a:lnTo>
                  <a:lnTo>
                    <a:pt x="466" y="60"/>
                  </a:lnTo>
                  <a:lnTo>
                    <a:pt x="470" y="57"/>
                  </a:lnTo>
                  <a:lnTo>
                    <a:pt x="463" y="52"/>
                  </a:lnTo>
                  <a:lnTo>
                    <a:pt x="444" y="50"/>
                  </a:lnTo>
                  <a:lnTo>
                    <a:pt x="442" y="48"/>
                  </a:lnTo>
                  <a:lnTo>
                    <a:pt x="439" y="45"/>
                  </a:lnTo>
                  <a:lnTo>
                    <a:pt x="437" y="36"/>
                  </a:lnTo>
                  <a:lnTo>
                    <a:pt x="425" y="16"/>
                  </a:lnTo>
                  <a:lnTo>
                    <a:pt x="420" y="14"/>
                  </a:lnTo>
                  <a:lnTo>
                    <a:pt x="418" y="12"/>
                  </a:lnTo>
                  <a:lnTo>
                    <a:pt x="415" y="12"/>
                  </a:lnTo>
                  <a:lnTo>
                    <a:pt x="413" y="9"/>
                  </a:lnTo>
                  <a:lnTo>
                    <a:pt x="410" y="4"/>
                  </a:lnTo>
                  <a:lnTo>
                    <a:pt x="403" y="0"/>
                  </a:lnTo>
                  <a:lnTo>
                    <a:pt x="60" y="69"/>
                  </a:lnTo>
                  <a:lnTo>
                    <a:pt x="53" y="40"/>
                  </a:lnTo>
                  <a:lnTo>
                    <a:pt x="36" y="57"/>
                  </a:lnTo>
                  <a:lnTo>
                    <a:pt x="31" y="60"/>
                  </a:lnTo>
                  <a:lnTo>
                    <a:pt x="29" y="57"/>
                  </a:lnTo>
                  <a:lnTo>
                    <a:pt x="26" y="57"/>
                  </a:lnTo>
                  <a:lnTo>
                    <a:pt x="21" y="67"/>
                  </a:lnTo>
                  <a:lnTo>
                    <a:pt x="7" y="81"/>
                  </a:lnTo>
                  <a:lnTo>
                    <a:pt x="0" y="86"/>
                  </a:lnTo>
                  <a:lnTo>
                    <a:pt x="26" y="226"/>
                  </a:lnTo>
                  <a:lnTo>
                    <a:pt x="41" y="322"/>
                  </a:lnTo>
                  <a:lnTo>
                    <a:pt x="125" y="305"/>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58" name="Google Shape;258;g2da4e7f48b7_0_235"/>
            <p:cNvSpPr/>
            <p:nvPr/>
          </p:nvSpPr>
          <p:spPr>
            <a:xfrm>
              <a:off x="7396163" y="2709863"/>
              <a:ext cx="525462" cy="722313"/>
            </a:xfrm>
            <a:custGeom>
              <a:rect b="b" l="l" r="r" t="t"/>
              <a:pathLst>
                <a:path extrusionOk="0" h="455" w="331">
                  <a:moveTo>
                    <a:pt x="0" y="455"/>
                  </a:moveTo>
                  <a:lnTo>
                    <a:pt x="165" y="433"/>
                  </a:lnTo>
                  <a:lnTo>
                    <a:pt x="165" y="438"/>
                  </a:lnTo>
                  <a:lnTo>
                    <a:pt x="269" y="423"/>
                  </a:lnTo>
                  <a:lnTo>
                    <a:pt x="271" y="419"/>
                  </a:lnTo>
                  <a:lnTo>
                    <a:pt x="283" y="395"/>
                  </a:lnTo>
                  <a:lnTo>
                    <a:pt x="288" y="387"/>
                  </a:lnTo>
                  <a:lnTo>
                    <a:pt x="288" y="371"/>
                  </a:lnTo>
                  <a:lnTo>
                    <a:pt x="293" y="356"/>
                  </a:lnTo>
                  <a:lnTo>
                    <a:pt x="305" y="346"/>
                  </a:lnTo>
                  <a:lnTo>
                    <a:pt x="305" y="332"/>
                  </a:lnTo>
                  <a:lnTo>
                    <a:pt x="307" y="330"/>
                  </a:lnTo>
                  <a:lnTo>
                    <a:pt x="307" y="322"/>
                  </a:lnTo>
                  <a:lnTo>
                    <a:pt x="317" y="315"/>
                  </a:lnTo>
                  <a:lnTo>
                    <a:pt x="319" y="322"/>
                  </a:lnTo>
                  <a:lnTo>
                    <a:pt x="321" y="322"/>
                  </a:lnTo>
                  <a:lnTo>
                    <a:pt x="326" y="320"/>
                  </a:lnTo>
                  <a:lnTo>
                    <a:pt x="329" y="318"/>
                  </a:lnTo>
                  <a:lnTo>
                    <a:pt x="331" y="310"/>
                  </a:lnTo>
                  <a:lnTo>
                    <a:pt x="329" y="296"/>
                  </a:lnTo>
                  <a:lnTo>
                    <a:pt x="331" y="277"/>
                  </a:lnTo>
                  <a:lnTo>
                    <a:pt x="324" y="265"/>
                  </a:lnTo>
                  <a:lnTo>
                    <a:pt x="321" y="238"/>
                  </a:lnTo>
                  <a:lnTo>
                    <a:pt x="297" y="178"/>
                  </a:lnTo>
                  <a:lnTo>
                    <a:pt x="273" y="171"/>
                  </a:lnTo>
                  <a:lnTo>
                    <a:pt x="266" y="176"/>
                  </a:lnTo>
                  <a:lnTo>
                    <a:pt x="254" y="188"/>
                  </a:lnTo>
                  <a:lnTo>
                    <a:pt x="228" y="229"/>
                  </a:lnTo>
                  <a:lnTo>
                    <a:pt x="223" y="229"/>
                  </a:lnTo>
                  <a:lnTo>
                    <a:pt x="221" y="226"/>
                  </a:lnTo>
                  <a:lnTo>
                    <a:pt x="211" y="221"/>
                  </a:lnTo>
                  <a:lnTo>
                    <a:pt x="209" y="219"/>
                  </a:lnTo>
                  <a:lnTo>
                    <a:pt x="204" y="209"/>
                  </a:lnTo>
                  <a:lnTo>
                    <a:pt x="206" y="193"/>
                  </a:lnTo>
                  <a:lnTo>
                    <a:pt x="211" y="185"/>
                  </a:lnTo>
                  <a:lnTo>
                    <a:pt x="225" y="176"/>
                  </a:lnTo>
                  <a:lnTo>
                    <a:pt x="228" y="169"/>
                  </a:lnTo>
                  <a:lnTo>
                    <a:pt x="230" y="164"/>
                  </a:lnTo>
                  <a:lnTo>
                    <a:pt x="230" y="157"/>
                  </a:lnTo>
                  <a:lnTo>
                    <a:pt x="237" y="152"/>
                  </a:lnTo>
                  <a:lnTo>
                    <a:pt x="245" y="140"/>
                  </a:lnTo>
                  <a:lnTo>
                    <a:pt x="245" y="111"/>
                  </a:lnTo>
                  <a:lnTo>
                    <a:pt x="240" y="99"/>
                  </a:lnTo>
                  <a:lnTo>
                    <a:pt x="235" y="92"/>
                  </a:lnTo>
                  <a:lnTo>
                    <a:pt x="228" y="82"/>
                  </a:lnTo>
                  <a:lnTo>
                    <a:pt x="223" y="75"/>
                  </a:lnTo>
                  <a:lnTo>
                    <a:pt x="225" y="70"/>
                  </a:lnTo>
                  <a:lnTo>
                    <a:pt x="235" y="65"/>
                  </a:lnTo>
                  <a:lnTo>
                    <a:pt x="237" y="63"/>
                  </a:lnTo>
                  <a:lnTo>
                    <a:pt x="225" y="44"/>
                  </a:lnTo>
                  <a:lnTo>
                    <a:pt x="216" y="39"/>
                  </a:lnTo>
                  <a:lnTo>
                    <a:pt x="189" y="27"/>
                  </a:lnTo>
                  <a:lnTo>
                    <a:pt x="168" y="24"/>
                  </a:lnTo>
                  <a:lnTo>
                    <a:pt x="163" y="17"/>
                  </a:lnTo>
                  <a:lnTo>
                    <a:pt x="146" y="12"/>
                  </a:lnTo>
                  <a:lnTo>
                    <a:pt x="132" y="8"/>
                  </a:lnTo>
                  <a:lnTo>
                    <a:pt x="120" y="0"/>
                  </a:lnTo>
                  <a:lnTo>
                    <a:pt x="113" y="5"/>
                  </a:lnTo>
                  <a:lnTo>
                    <a:pt x="105" y="10"/>
                  </a:lnTo>
                  <a:lnTo>
                    <a:pt x="96" y="24"/>
                  </a:lnTo>
                  <a:lnTo>
                    <a:pt x="96" y="36"/>
                  </a:lnTo>
                  <a:lnTo>
                    <a:pt x="98" y="41"/>
                  </a:lnTo>
                  <a:lnTo>
                    <a:pt x="101" y="41"/>
                  </a:lnTo>
                  <a:lnTo>
                    <a:pt x="103" y="46"/>
                  </a:lnTo>
                  <a:lnTo>
                    <a:pt x="101" y="48"/>
                  </a:lnTo>
                  <a:lnTo>
                    <a:pt x="93" y="51"/>
                  </a:lnTo>
                  <a:lnTo>
                    <a:pt x="89" y="56"/>
                  </a:lnTo>
                  <a:lnTo>
                    <a:pt x="81" y="63"/>
                  </a:lnTo>
                  <a:lnTo>
                    <a:pt x="77" y="72"/>
                  </a:lnTo>
                  <a:lnTo>
                    <a:pt x="79" y="84"/>
                  </a:lnTo>
                  <a:lnTo>
                    <a:pt x="79" y="97"/>
                  </a:lnTo>
                  <a:lnTo>
                    <a:pt x="74" y="109"/>
                  </a:lnTo>
                  <a:lnTo>
                    <a:pt x="65" y="113"/>
                  </a:lnTo>
                  <a:lnTo>
                    <a:pt x="62" y="104"/>
                  </a:lnTo>
                  <a:lnTo>
                    <a:pt x="67" y="94"/>
                  </a:lnTo>
                  <a:lnTo>
                    <a:pt x="62" y="82"/>
                  </a:lnTo>
                  <a:lnTo>
                    <a:pt x="65" y="77"/>
                  </a:lnTo>
                  <a:lnTo>
                    <a:pt x="62" y="75"/>
                  </a:lnTo>
                  <a:lnTo>
                    <a:pt x="60" y="77"/>
                  </a:lnTo>
                  <a:lnTo>
                    <a:pt x="55" y="84"/>
                  </a:lnTo>
                  <a:lnTo>
                    <a:pt x="53" y="94"/>
                  </a:lnTo>
                  <a:lnTo>
                    <a:pt x="48" y="101"/>
                  </a:lnTo>
                  <a:lnTo>
                    <a:pt x="43" y="101"/>
                  </a:lnTo>
                  <a:lnTo>
                    <a:pt x="33" y="109"/>
                  </a:lnTo>
                  <a:lnTo>
                    <a:pt x="28" y="118"/>
                  </a:lnTo>
                  <a:lnTo>
                    <a:pt x="28" y="123"/>
                  </a:lnTo>
                  <a:lnTo>
                    <a:pt x="19" y="133"/>
                  </a:lnTo>
                  <a:lnTo>
                    <a:pt x="19" y="149"/>
                  </a:lnTo>
                  <a:lnTo>
                    <a:pt x="19" y="169"/>
                  </a:lnTo>
                  <a:lnTo>
                    <a:pt x="16" y="181"/>
                  </a:lnTo>
                  <a:lnTo>
                    <a:pt x="9" y="195"/>
                  </a:lnTo>
                  <a:lnTo>
                    <a:pt x="4" y="202"/>
                  </a:lnTo>
                  <a:lnTo>
                    <a:pt x="4" y="212"/>
                  </a:lnTo>
                  <a:lnTo>
                    <a:pt x="12" y="236"/>
                  </a:lnTo>
                  <a:lnTo>
                    <a:pt x="9" y="250"/>
                  </a:lnTo>
                  <a:lnTo>
                    <a:pt x="14" y="262"/>
                  </a:lnTo>
                  <a:lnTo>
                    <a:pt x="28" y="294"/>
                  </a:lnTo>
                  <a:lnTo>
                    <a:pt x="41" y="320"/>
                  </a:lnTo>
                  <a:lnTo>
                    <a:pt x="41" y="342"/>
                  </a:lnTo>
                  <a:lnTo>
                    <a:pt x="45" y="346"/>
                  </a:lnTo>
                  <a:lnTo>
                    <a:pt x="45" y="351"/>
                  </a:lnTo>
                  <a:lnTo>
                    <a:pt x="43" y="354"/>
                  </a:lnTo>
                  <a:lnTo>
                    <a:pt x="41" y="375"/>
                  </a:lnTo>
                  <a:lnTo>
                    <a:pt x="36" y="392"/>
                  </a:lnTo>
                  <a:lnTo>
                    <a:pt x="28" y="409"/>
                  </a:lnTo>
                  <a:lnTo>
                    <a:pt x="16" y="440"/>
                  </a:lnTo>
                  <a:lnTo>
                    <a:pt x="4" y="450"/>
                  </a:lnTo>
                  <a:lnTo>
                    <a:pt x="0" y="455"/>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59" name="Google Shape;259;g2da4e7f48b7_0_235"/>
            <p:cNvSpPr/>
            <p:nvPr/>
          </p:nvSpPr>
          <p:spPr>
            <a:xfrm>
              <a:off x="6904038" y="2466975"/>
              <a:ext cx="819150" cy="403225"/>
            </a:xfrm>
            <a:custGeom>
              <a:rect b="b" l="l" r="r" t="t"/>
              <a:pathLst>
                <a:path extrusionOk="0" h="254" w="516">
                  <a:moveTo>
                    <a:pt x="0" y="108"/>
                  </a:moveTo>
                  <a:lnTo>
                    <a:pt x="14" y="103"/>
                  </a:lnTo>
                  <a:lnTo>
                    <a:pt x="21" y="98"/>
                  </a:lnTo>
                  <a:lnTo>
                    <a:pt x="38" y="88"/>
                  </a:lnTo>
                  <a:lnTo>
                    <a:pt x="41" y="81"/>
                  </a:lnTo>
                  <a:lnTo>
                    <a:pt x="48" y="79"/>
                  </a:lnTo>
                  <a:lnTo>
                    <a:pt x="77" y="69"/>
                  </a:lnTo>
                  <a:lnTo>
                    <a:pt x="96" y="57"/>
                  </a:lnTo>
                  <a:lnTo>
                    <a:pt x="120" y="33"/>
                  </a:lnTo>
                  <a:lnTo>
                    <a:pt x="127" y="31"/>
                  </a:lnTo>
                  <a:lnTo>
                    <a:pt x="146" y="9"/>
                  </a:lnTo>
                  <a:lnTo>
                    <a:pt x="161" y="2"/>
                  </a:lnTo>
                  <a:lnTo>
                    <a:pt x="182" y="0"/>
                  </a:lnTo>
                  <a:lnTo>
                    <a:pt x="190" y="0"/>
                  </a:lnTo>
                  <a:lnTo>
                    <a:pt x="190" y="2"/>
                  </a:lnTo>
                  <a:lnTo>
                    <a:pt x="178" y="12"/>
                  </a:lnTo>
                  <a:lnTo>
                    <a:pt x="175" y="12"/>
                  </a:lnTo>
                  <a:lnTo>
                    <a:pt x="170" y="21"/>
                  </a:lnTo>
                  <a:lnTo>
                    <a:pt x="154" y="40"/>
                  </a:lnTo>
                  <a:lnTo>
                    <a:pt x="146" y="48"/>
                  </a:lnTo>
                  <a:lnTo>
                    <a:pt x="142" y="52"/>
                  </a:lnTo>
                  <a:lnTo>
                    <a:pt x="139" y="67"/>
                  </a:lnTo>
                  <a:lnTo>
                    <a:pt x="142" y="79"/>
                  </a:lnTo>
                  <a:lnTo>
                    <a:pt x="144" y="72"/>
                  </a:lnTo>
                  <a:lnTo>
                    <a:pt x="158" y="62"/>
                  </a:lnTo>
                  <a:lnTo>
                    <a:pt x="166" y="62"/>
                  </a:lnTo>
                  <a:lnTo>
                    <a:pt x="173" y="60"/>
                  </a:lnTo>
                  <a:lnTo>
                    <a:pt x="202" y="72"/>
                  </a:lnTo>
                  <a:lnTo>
                    <a:pt x="226" y="98"/>
                  </a:lnTo>
                  <a:lnTo>
                    <a:pt x="245" y="96"/>
                  </a:lnTo>
                  <a:lnTo>
                    <a:pt x="252" y="98"/>
                  </a:lnTo>
                  <a:lnTo>
                    <a:pt x="259" y="101"/>
                  </a:lnTo>
                  <a:lnTo>
                    <a:pt x="266" y="101"/>
                  </a:lnTo>
                  <a:lnTo>
                    <a:pt x="269" y="101"/>
                  </a:lnTo>
                  <a:lnTo>
                    <a:pt x="276" y="103"/>
                  </a:lnTo>
                  <a:lnTo>
                    <a:pt x="276" y="105"/>
                  </a:lnTo>
                  <a:lnTo>
                    <a:pt x="278" y="103"/>
                  </a:lnTo>
                  <a:lnTo>
                    <a:pt x="283" y="96"/>
                  </a:lnTo>
                  <a:lnTo>
                    <a:pt x="302" y="81"/>
                  </a:lnTo>
                  <a:lnTo>
                    <a:pt x="370" y="64"/>
                  </a:lnTo>
                  <a:lnTo>
                    <a:pt x="389" y="52"/>
                  </a:lnTo>
                  <a:lnTo>
                    <a:pt x="396" y="50"/>
                  </a:lnTo>
                  <a:lnTo>
                    <a:pt x="401" y="55"/>
                  </a:lnTo>
                  <a:lnTo>
                    <a:pt x="394" y="64"/>
                  </a:lnTo>
                  <a:lnTo>
                    <a:pt x="394" y="69"/>
                  </a:lnTo>
                  <a:lnTo>
                    <a:pt x="403" y="86"/>
                  </a:lnTo>
                  <a:lnTo>
                    <a:pt x="408" y="88"/>
                  </a:lnTo>
                  <a:lnTo>
                    <a:pt x="411" y="86"/>
                  </a:lnTo>
                  <a:lnTo>
                    <a:pt x="423" y="86"/>
                  </a:lnTo>
                  <a:lnTo>
                    <a:pt x="427" y="84"/>
                  </a:lnTo>
                  <a:lnTo>
                    <a:pt x="449" y="81"/>
                  </a:lnTo>
                  <a:lnTo>
                    <a:pt x="459" y="86"/>
                  </a:lnTo>
                  <a:lnTo>
                    <a:pt x="468" y="103"/>
                  </a:lnTo>
                  <a:lnTo>
                    <a:pt x="473" y="110"/>
                  </a:lnTo>
                  <a:lnTo>
                    <a:pt x="490" y="117"/>
                  </a:lnTo>
                  <a:lnTo>
                    <a:pt x="507" y="115"/>
                  </a:lnTo>
                  <a:lnTo>
                    <a:pt x="511" y="115"/>
                  </a:lnTo>
                  <a:lnTo>
                    <a:pt x="516" y="117"/>
                  </a:lnTo>
                  <a:lnTo>
                    <a:pt x="516" y="125"/>
                  </a:lnTo>
                  <a:lnTo>
                    <a:pt x="509" y="132"/>
                  </a:lnTo>
                  <a:lnTo>
                    <a:pt x="499" y="132"/>
                  </a:lnTo>
                  <a:lnTo>
                    <a:pt x="492" y="132"/>
                  </a:lnTo>
                  <a:lnTo>
                    <a:pt x="492" y="127"/>
                  </a:lnTo>
                  <a:lnTo>
                    <a:pt x="487" y="127"/>
                  </a:lnTo>
                  <a:lnTo>
                    <a:pt x="478" y="134"/>
                  </a:lnTo>
                  <a:lnTo>
                    <a:pt x="471" y="132"/>
                  </a:lnTo>
                  <a:lnTo>
                    <a:pt x="463" y="129"/>
                  </a:lnTo>
                  <a:lnTo>
                    <a:pt x="444" y="134"/>
                  </a:lnTo>
                  <a:lnTo>
                    <a:pt x="435" y="132"/>
                  </a:lnTo>
                  <a:lnTo>
                    <a:pt x="430" y="134"/>
                  </a:lnTo>
                  <a:lnTo>
                    <a:pt x="432" y="144"/>
                  </a:lnTo>
                  <a:lnTo>
                    <a:pt x="430" y="149"/>
                  </a:lnTo>
                  <a:lnTo>
                    <a:pt x="425" y="146"/>
                  </a:lnTo>
                  <a:lnTo>
                    <a:pt x="413" y="137"/>
                  </a:lnTo>
                  <a:lnTo>
                    <a:pt x="387" y="132"/>
                  </a:lnTo>
                  <a:lnTo>
                    <a:pt x="379" y="134"/>
                  </a:lnTo>
                  <a:lnTo>
                    <a:pt x="372" y="132"/>
                  </a:lnTo>
                  <a:lnTo>
                    <a:pt x="353" y="144"/>
                  </a:lnTo>
                  <a:lnTo>
                    <a:pt x="351" y="144"/>
                  </a:lnTo>
                  <a:lnTo>
                    <a:pt x="341" y="149"/>
                  </a:lnTo>
                  <a:lnTo>
                    <a:pt x="338" y="153"/>
                  </a:lnTo>
                  <a:lnTo>
                    <a:pt x="336" y="153"/>
                  </a:lnTo>
                  <a:lnTo>
                    <a:pt x="324" y="151"/>
                  </a:lnTo>
                  <a:lnTo>
                    <a:pt x="312" y="153"/>
                  </a:lnTo>
                  <a:lnTo>
                    <a:pt x="312" y="163"/>
                  </a:lnTo>
                  <a:lnTo>
                    <a:pt x="310" y="168"/>
                  </a:lnTo>
                  <a:lnTo>
                    <a:pt x="286" y="189"/>
                  </a:lnTo>
                  <a:lnTo>
                    <a:pt x="281" y="187"/>
                  </a:lnTo>
                  <a:lnTo>
                    <a:pt x="278" y="185"/>
                  </a:lnTo>
                  <a:lnTo>
                    <a:pt x="288" y="170"/>
                  </a:lnTo>
                  <a:lnTo>
                    <a:pt x="288" y="165"/>
                  </a:lnTo>
                  <a:lnTo>
                    <a:pt x="276" y="165"/>
                  </a:lnTo>
                  <a:lnTo>
                    <a:pt x="271" y="177"/>
                  </a:lnTo>
                  <a:lnTo>
                    <a:pt x="266" y="182"/>
                  </a:lnTo>
                  <a:lnTo>
                    <a:pt x="262" y="177"/>
                  </a:lnTo>
                  <a:lnTo>
                    <a:pt x="259" y="165"/>
                  </a:lnTo>
                  <a:lnTo>
                    <a:pt x="257" y="168"/>
                  </a:lnTo>
                  <a:lnTo>
                    <a:pt x="254" y="182"/>
                  </a:lnTo>
                  <a:lnTo>
                    <a:pt x="245" y="197"/>
                  </a:lnTo>
                  <a:lnTo>
                    <a:pt x="240" y="211"/>
                  </a:lnTo>
                  <a:lnTo>
                    <a:pt x="235" y="221"/>
                  </a:lnTo>
                  <a:lnTo>
                    <a:pt x="226" y="237"/>
                  </a:lnTo>
                  <a:lnTo>
                    <a:pt x="226" y="250"/>
                  </a:lnTo>
                  <a:lnTo>
                    <a:pt x="223" y="254"/>
                  </a:lnTo>
                  <a:lnTo>
                    <a:pt x="211" y="247"/>
                  </a:lnTo>
                  <a:lnTo>
                    <a:pt x="209" y="235"/>
                  </a:lnTo>
                  <a:lnTo>
                    <a:pt x="211" y="230"/>
                  </a:lnTo>
                  <a:lnTo>
                    <a:pt x="214" y="225"/>
                  </a:lnTo>
                  <a:lnTo>
                    <a:pt x="211" y="223"/>
                  </a:lnTo>
                  <a:lnTo>
                    <a:pt x="199" y="225"/>
                  </a:lnTo>
                  <a:lnTo>
                    <a:pt x="197" y="225"/>
                  </a:lnTo>
                  <a:lnTo>
                    <a:pt x="199" y="197"/>
                  </a:lnTo>
                  <a:lnTo>
                    <a:pt x="199" y="187"/>
                  </a:lnTo>
                  <a:lnTo>
                    <a:pt x="185" y="180"/>
                  </a:lnTo>
                  <a:lnTo>
                    <a:pt x="173" y="177"/>
                  </a:lnTo>
                  <a:lnTo>
                    <a:pt x="175" y="175"/>
                  </a:lnTo>
                  <a:lnTo>
                    <a:pt x="175" y="173"/>
                  </a:lnTo>
                  <a:lnTo>
                    <a:pt x="173" y="168"/>
                  </a:lnTo>
                  <a:lnTo>
                    <a:pt x="161" y="165"/>
                  </a:lnTo>
                  <a:lnTo>
                    <a:pt x="144" y="161"/>
                  </a:lnTo>
                  <a:lnTo>
                    <a:pt x="139" y="161"/>
                  </a:lnTo>
                  <a:lnTo>
                    <a:pt x="134" y="165"/>
                  </a:lnTo>
                  <a:lnTo>
                    <a:pt x="132" y="161"/>
                  </a:lnTo>
                  <a:lnTo>
                    <a:pt x="122" y="161"/>
                  </a:lnTo>
                  <a:lnTo>
                    <a:pt x="106" y="149"/>
                  </a:lnTo>
                  <a:lnTo>
                    <a:pt x="98" y="149"/>
                  </a:lnTo>
                  <a:lnTo>
                    <a:pt x="26" y="134"/>
                  </a:lnTo>
                  <a:lnTo>
                    <a:pt x="21" y="132"/>
                  </a:lnTo>
                  <a:lnTo>
                    <a:pt x="19" y="120"/>
                  </a:lnTo>
                  <a:lnTo>
                    <a:pt x="14" y="115"/>
                  </a:lnTo>
                  <a:lnTo>
                    <a:pt x="2" y="113"/>
                  </a:lnTo>
                  <a:lnTo>
                    <a:pt x="0" y="108"/>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60" name="Google Shape;260;g2da4e7f48b7_0_235"/>
            <p:cNvSpPr/>
            <p:nvPr/>
          </p:nvSpPr>
          <p:spPr>
            <a:xfrm>
              <a:off x="9053513" y="2878138"/>
              <a:ext cx="446087" cy="233362"/>
            </a:xfrm>
            <a:custGeom>
              <a:rect b="b" l="l" r="r" t="t"/>
              <a:pathLst>
                <a:path extrusionOk="0" h="147" w="281">
                  <a:moveTo>
                    <a:pt x="0" y="63"/>
                  </a:moveTo>
                  <a:lnTo>
                    <a:pt x="58" y="51"/>
                  </a:lnTo>
                  <a:lnTo>
                    <a:pt x="149" y="29"/>
                  </a:lnTo>
                  <a:lnTo>
                    <a:pt x="149" y="24"/>
                  </a:lnTo>
                  <a:lnTo>
                    <a:pt x="152" y="22"/>
                  </a:lnTo>
                  <a:lnTo>
                    <a:pt x="156" y="24"/>
                  </a:lnTo>
                  <a:lnTo>
                    <a:pt x="156" y="22"/>
                  </a:lnTo>
                  <a:lnTo>
                    <a:pt x="156" y="17"/>
                  </a:lnTo>
                  <a:lnTo>
                    <a:pt x="164" y="15"/>
                  </a:lnTo>
                  <a:lnTo>
                    <a:pt x="168" y="3"/>
                  </a:lnTo>
                  <a:lnTo>
                    <a:pt x="176" y="0"/>
                  </a:lnTo>
                  <a:lnTo>
                    <a:pt x="180" y="3"/>
                  </a:lnTo>
                  <a:lnTo>
                    <a:pt x="183" y="17"/>
                  </a:lnTo>
                  <a:lnTo>
                    <a:pt x="195" y="24"/>
                  </a:lnTo>
                  <a:lnTo>
                    <a:pt x="197" y="29"/>
                  </a:lnTo>
                  <a:lnTo>
                    <a:pt x="195" y="34"/>
                  </a:lnTo>
                  <a:lnTo>
                    <a:pt x="190" y="36"/>
                  </a:lnTo>
                  <a:lnTo>
                    <a:pt x="185" y="46"/>
                  </a:lnTo>
                  <a:lnTo>
                    <a:pt x="183" y="58"/>
                  </a:lnTo>
                  <a:lnTo>
                    <a:pt x="183" y="63"/>
                  </a:lnTo>
                  <a:lnTo>
                    <a:pt x="195" y="63"/>
                  </a:lnTo>
                  <a:lnTo>
                    <a:pt x="204" y="70"/>
                  </a:lnTo>
                  <a:lnTo>
                    <a:pt x="221" y="87"/>
                  </a:lnTo>
                  <a:lnTo>
                    <a:pt x="226" y="96"/>
                  </a:lnTo>
                  <a:lnTo>
                    <a:pt x="233" y="106"/>
                  </a:lnTo>
                  <a:lnTo>
                    <a:pt x="252" y="106"/>
                  </a:lnTo>
                  <a:lnTo>
                    <a:pt x="264" y="101"/>
                  </a:lnTo>
                  <a:lnTo>
                    <a:pt x="272" y="89"/>
                  </a:lnTo>
                  <a:lnTo>
                    <a:pt x="267" y="87"/>
                  </a:lnTo>
                  <a:lnTo>
                    <a:pt x="260" y="79"/>
                  </a:lnTo>
                  <a:lnTo>
                    <a:pt x="250" y="75"/>
                  </a:lnTo>
                  <a:lnTo>
                    <a:pt x="250" y="70"/>
                  </a:lnTo>
                  <a:lnTo>
                    <a:pt x="257" y="70"/>
                  </a:lnTo>
                  <a:lnTo>
                    <a:pt x="262" y="70"/>
                  </a:lnTo>
                  <a:lnTo>
                    <a:pt x="274" y="89"/>
                  </a:lnTo>
                  <a:lnTo>
                    <a:pt x="281" y="106"/>
                  </a:lnTo>
                  <a:lnTo>
                    <a:pt x="281" y="115"/>
                  </a:lnTo>
                  <a:lnTo>
                    <a:pt x="274" y="111"/>
                  </a:lnTo>
                  <a:lnTo>
                    <a:pt x="264" y="118"/>
                  </a:lnTo>
                  <a:lnTo>
                    <a:pt x="250" y="123"/>
                  </a:lnTo>
                  <a:lnTo>
                    <a:pt x="238" y="135"/>
                  </a:lnTo>
                  <a:lnTo>
                    <a:pt x="233" y="135"/>
                  </a:lnTo>
                  <a:lnTo>
                    <a:pt x="231" y="132"/>
                  </a:lnTo>
                  <a:lnTo>
                    <a:pt x="231" y="128"/>
                  </a:lnTo>
                  <a:lnTo>
                    <a:pt x="228" y="118"/>
                  </a:lnTo>
                  <a:lnTo>
                    <a:pt x="226" y="118"/>
                  </a:lnTo>
                  <a:lnTo>
                    <a:pt x="219" y="132"/>
                  </a:lnTo>
                  <a:lnTo>
                    <a:pt x="209" y="144"/>
                  </a:lnTo>
                  <a:lnTo>
                    <a:pt x="204" y="147"/>
                  </a:lnTo>
                  <a:lnTo>
                    <a:pt x="200" y="140"/>
                  </a:lnTo>
                  <a:lnTo>
                    <a:pt x="200" y="137"/>
                  </a:lnTo>
                  <a:lnTo>
                    <a:pt x="195" y="137"/>
                  </a:lnTo>
                  <a:lnTo>
                    <a:pt x="195" y="135"/>
                  </a:lnTo>
                  <a:lnTo>
                    <a:pt x="188" y="130"/>
                  </a:lnTo>
                  <a:lnTo>
                    <a:pt x="188" y="128"/>
                  </a:lnTo>
                  <a:lnTo>
                    <a:pt x="173" y="123"/>
                  </a:lnTo>
                  <a:lnTo>
                    <a:pt x="168" y="113"/>
                  </a:lnTo>
                  <a:lnTo>
                    <a:pt x="164" y="111"/>
                  </a:lnTo>
                  <a:lnTo>
                    <a:pt x="161" y="101"/>
                  </a:lnTo>
                  <a:lnTo>
                    <a:pt x="130" y="108"/>
                  </a:lnTo>
                  <a:lnTo>
                    <a:pt x="58" y="128"/>
                  </a:lnTo>
                  <a:lnTo>
                    <a:pt x="58" y="130"/>
                  </a:lnTo>
                  <a:lnTo>
                    <a:pt x="56" y="132"/>
                  </a:lnTo>
                  <a:lnTo>
                    <a:pt x="51" y="128"/>
                  </a:lnTo>
                  <a:lnTo>
                    <a:pt x="3" y="140"/>
                  </a:lnTo>
                  <a:lnTo>
                    <a:pt x="0" y="137"/>
                  </a:lnTo>
                  <a:lnTo>
                    <a:pt x="0" y="63"/>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61" name="Google Shape;261;g2da4e7f48b7_0_235"/>
            <p:cNvSpPr/>
            <p:nvPr/>
          </p:nvSpPr>
          <p:spPr>
            <a:xfrm>
              <a:off x="9259888" y="3038475"/>
              <a:ext cx="117475" cy="130175"/>
            </a:xfrm>
            <a:custGeom>
              <a:rect b="b" l="l" r="r" t="t"/>
              <a:pathLst>
                <a:path extrusionOk="0" h="82" w="74">
                  <a:moveTo>
                    <a:pt x="0" y="7"/>
                  </a:moveTo>
                  <a:lnTo>
                    <a:pt x="19" y="67"/>
                  </a:lnTo>
                  <a:lnTo>
                    <a:pt x="17" y="72"/>
                  </a:lnTo>
                  <a:lnTo>
                    <a:pt x="14" y="77"/>
                  </a:lnTo>
                  <a:lnTo>
                    <a:pt x="14" y="79"/>
                  </a:lnTo>
                  <a:lnTo>
                    <a:pt x="17" y="82"/>
                  </a:lnTo>
                  <a:lnTo>
                    <a:pt x="19" y="82"/>
                  </a:lnTo>
                  <a:lnTo>
                    <a:pt x="36" y="72"/>
                  </a:lnTo>
                  <a:lnTo>
                    <a:pt x="46" y="63"/>
                  </a:lnTo>
                  <a:lnTo>
                    <a:pt x="46" y="58"/>
                  </a:lnTo>
                  <a:lnTo>
                    <a:pt x="41" y="53"/>
                  </a:lnTo>
                  <a:lnTo>
                    <a:pt x="41" y="43"/>
                  </a:lnTo>
                  <a:lnTo>
                    <a:pt x="48" y="36"/>
                  </a:lnTo>
                  <a:lnTo>
                    <a:pt x="50" y="39"/>
                  </a:lnTo>
                  <a:lnTo>
                    <a:pt x="50" y="43"/>
                  </a:lnTo>
                  <a:lnTo>
                    <a:pt x="50" y="58"/>
                  </a:lnTo>
                  <a:lnTo>
                    <a:pt x="53" y="60"/>
                  </a:lnTo>
                  <a:lnTo>
                    <a:pt x="58" y="60"/>
                  </a:lnTo>
                  <a:lnTo>
                    <a:pt x="58" y="53"/>
                  </a:lnTo>
                  <a:lnTo>
                    <a:pt x="62" y="53"/>
                  </a:lnTo>
                  <a:lnTo>
                    <a:pt x="67" y="48"/>
                  </a:lnTo>
                  <a:lnTo>
                    <a:pt x="74" y="46"/>
                  </a:lnTo>
                  <a:lnTo>
                    <a:pt x="70" y="39"/>
                  </a:lnTo>
                  <a:lnTo>
                    <a:pt x="70" y="36"/>
                  </a:lnTo>
                  <a:lnTo>
                    <a:pt x="65" y="36"/>
                  </a:lnTo>
                  <a:lnTo>
                    <a:pt x="65" y="34"/>
                  </a:lnTo>
                  <a:lnTo>
                    <a:pt x="58" y="29"/>
                  </a:lnTo>
                  <a:lnTo>
                    <a:pt x="58" y="27"/>
                  </a:lnTo>
                  <a:lnTo>
                    <a:pt x="43" y="22"/>
                  </a:lnTo>
                  <a:lnTo>
                    <a:pt x="38" y="12"/>
                  </a:lnTo>
                  <a:lnTo>
                    <a:pt x="34" y="10"/>
                  </a:lnTo>
                  <a:lnTo>
                    <a:pt x="31" y="0"/>
                  </a:lnTo>
                  <a:lnTo>
                    <a:pt x="0" y="7"/>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62" name="Google Shape;262;g2da4e7f48b7_0_235"/>
            <p:cNvSpPr/>
            <p:nvPr/>
          </p:nvSpPr>
          <p:spPr>
            <a:xfrm>
              <a:off x="9058275" y="3049588"/>
              <a:ext cx="231775" cy="228600"/>
            </a:xfrm>
            <a:custGeom>
              <a:rect b="b" l="l" r="r" t="t"/>
              <a:pathLst>
                <a:path extrusionOk="0" h="144" w="146">
                  <a:moveTo>
                    <a:pt x="0" y="32"/>
                  </a:moveTo>
                  <a:lnTo>
                    <a:pt x="48" y="20"/>
                  </a:lnTo>
                  <a:lnTo>
                    <a:pt x="53" y="24"/>
                  </a:lnTo>
                  <a:lnTo>
                    <a:pt x="55" y="22"/>
                  </a:lnTo>
                  <a:lnTo>
                    <a:pt x="55" y="20"/>
                  </a:lnTo>
                  <a:lnTo>
                    <a:pt x="127" y="0"/>
                  </a:lnTo>
                  <a:lnTo>
                    <a:pt x="146" y="60"/>
                  </a:lnTo>
                  <a:lnTo>
                    <a:pt x="144" y="65"/>
                  </a:lnTo>
                  <a:lnTo>
                    <a:pt x="141" y="70"/>
                  </a:lnTo>
                  <a:lnTo>
                    <a:pt x="141" y="72"/>
                  </a:lnTo>
                  <a:lnTo>
                    <a:pt x="144" y="75"/>
                  </a:lnTo>
                  <a:lnTo>
                    <a:pt x="134" y="77"/>
                  </a:lnTo>
                  <a:lnTo>
                    <a:pt x="110" y="87"/>
                  </a:lnTo>
                  <a:lnTo>
                    <a:pt x="103" y="84"/>
                  </a:lnTo>
                  <a:lnTo>
                    <a:pt x="101" y="87"/>
                  </a:lnTo>
                  <a:lnTo>
                    <a:pt x="101" y="92"/>
                  </a:lnTo>
                  <a:lnTo>
                    <a:pt x="98" y="94"/>
                  </a:lnTo>
                  <a:lnTo>
                    <a:pt x="84" y="96"/>
                  </a:lnTo>
                  <a:lnTo>
                    <a:pt x="62" y="104"/>
                  </a:lnTo>
                  <a:lnTo>
                    <a:pt x="60" y="101"/>
                  </a:lnTo>
                  <a:lnTo>
                    <a:pt x="50" y="116"/>
                  </a:lnTo>
                  <a:lnTo>
                    <a:pt x="21" y="137"/>
                  </a:lnTo>
                  <a:lnTo>
                    <a:pt x="9" y="144"/>
                  </a:lnTo>
                  <a:lnTo>
                    <a:pt x="2" y="135"/>
                  </a:lnTo>
                  <a:lnTo>
                    <a:pt x="14" y="123"/>
                  </a:lnTo>
                  <a:lnTo>
                    <a:pt x="17" y="116"/>
                  </a:lnTo>
                  <a:lnTo>
                    <a:pt x="9" y="108"/>
                  </a:lnTo>
                  <a:lnTo>
                    <a:pt x="0" y="32"/>
                  </a:lnTo>
                  <a:close/>
                </a:path>
              </a:pathLst>
            </a:custGeom>
            <a:solidFill>
              <a:srgbClr val="F8C8A8"/>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63" name="Google Shape;263;g2da4e7f48b7_0_235"/>
            <p:cNvSpPr/>
            <p:nvPr/>
          </p:nvSpPr>
          <p:spPr>
            <a:xfrm>
              <a:off x="8016875" y="3516313"/>
              <a:ext cx="609600" cy="601662"/>
            </a:xfrm>
            <a:custGeom>
              <a:rect b="b" l="l" r="r" t="t"/>
              <a:pathLst>
                <a:path extrusionOk="0" h="379" w="384">
                  <a:moveTo>
                    <a:pt x="132" y="0"/>
                  </a:moveTo>
                  <a:lnTo>
                    <a:pt x="127" y="0"/>
                  </a:lnTo>
                  <a:lnTo>
                    <a:pt x="123" y="4"/>
                  </a:lnTo>
                  <a:lnTo>
                    <a:pt x="127" y="16"/>
                  </a:lnTo>
                  <a:lnTo>
                    <a:pt x="115" y="26"/>
                  </a:lnTo>
                  <a:lnTo>
                    <a:pt x="132" y="33"/>
                  </a:lnTo>
                  <a:lnTo>
                    <a:pt x="125" y="72"/>
                  </a:lnTo>
                  <a:lnTo>
                    <a:pt x="123" y="81"/>
                  </a:lnTo>
                  <a:lnTo>
                    <a:pt x="123" y="91"/>
                  </a:lnTo>
                  <a:lnTo>
                    <a:pt x="123" y="96"/>
                  </a:lnTo>
                  <a:lnTo>
                    <a:pt x="125" y="108"/>
                  </a:lnTo>
                  <a:lnTo>
                    <a:pt x="115" y="117"/>
                  </a:lnTo>
                  <a:lnTo>
                    <a:pt x="111" y="117"/>
                  </a:lnTo>
                  <a:lnTo>
                    <a:pt x="96" y="136"/>
                  </a:lnTo>
                  <a:lnTo>
                    <a:pt x="96" y="141"/>
                  </a:lnTo>
                  <a:lnTo>
                    <a:pt x="84" y="144"/>
                  </a:lnTo>
                  <a:lnTo>
                    <a:pt x="79" y="141"/>
                  </a:lnTo>
                  <a:lnTo>
                    <a:pt x="72" y="149"/>
                  </a:lnTo>
                  <a:lnTo>
                    <a:pt x="70" y="153"/>
                  </a:lnTo>
                  <a:lnTo>
                    <a:pt x="63" y="161"/>
                  </a:lnTo>
                  <a:lnTo>
                    <a:pt x="55" y="177"/>
                  </a:lnTo>
                  <a:lnTo>
                    <a:pt x="58" y="192"/>
                  </a:lnTo>
                  <a:lnTo>
                    <a:pt x="48" y="204"/>
                  </a:lnTo>
                  <a:lnTo>
                    <a:pt x="41" y="189"/>
                  </a:lnTo>
                  <a:lnTo>
                    <a:pt x="34" y="189"/>
                  </a:lnTo>
                  <a:lnTo>
                    <a:pt x="27" y="216"/>
                  </a:lnTo>
                  <a:lnTo>
                    <a:pt x="29" y="228"/>
                  </a:lnTo>
                  <a:lnTo>
                    <a:pt x="27" y="240"/>
                  </a:lnTo>
                  <a:lnTo>
                    <a:pt x="19" y="245"/>
                  </a:lnTo>
                  <a:lnTo>
                    <a:pt x="12" y="259"/>
                  </a:lnTo>
                  <a:lnTo>
                    <a:pt x="0" y="259"/>
                  </a:lnTo>
                  <a:lnTo>
                    <a:pt x="3" y="273"/>
                  </a:lnTo>
                  <a:lnTo>
                    <a:pt x="3" y="283"/>
                  </a:lnTo>
                  <a:lnTo>
                    <a:pt x="3" y="290"/>
                  </a:lnTo>
                  <a:lnTo>
                    <a:pt x="5" y="295"/>
                  </a:lnTo>
                  <a:lnTo>
                    <a:pt x="22" y="317"/>
                  </a:lnTo>
                  <a:lnTo>
                    <a:pt x="34" y="334"/>
                  </a:lnTo>
                  <a:lnTo>
                    <a:pt x="36" y="336"/>
                  </a:lnTo>
                  <a:lnTo>
                    <a:pt x="39" y="336"/>
                  </a:lnTo>
                  <a:lnTo>
                    <a:pt x="48" y="341"/>
                  </a:lnTo>
                  <a:lnTo>
                    <a:pt x="51" y="343"/>
                  </a:lnTo>
                  <a:lnTo>
                    <a:pt x="53" y="343"/>
                  </a:lnTo>
                  <a:lnTo>
                    <a:pt x="58" y="348"/>
                  </a:lnTo>
                  <a:lnTo>
                    <a:pt x="65" y="348"/>
                  </a:lnTo>
                  <a:lnTo>
                    <a:pt x="67" y="350"/>
                  </a:lnTo>
                  <a:lnTo>
                    <a:pt x="65" y="358"/>
                  </a:lnTo>
                  <a:lnTo>
                    <a:pt x="79" y="370"/>
                  </a:lnTo>
                  <a:lnTo>
                    <a:pt x="96" y="377"/>
                  </a:lnTo>
                  <a:lnTo>
                    <a:pt x="106" y="379"/>
                  </a:lnTo>
                  <a:lnTo>
                    <a:pt x="115" y="370"/>
                  </a:lnTo>
                  <a:lnTo>
                    <a:pt x="115" y="365"/>
                  </a:lnTo>
                  <a:lnTo>
                    <a:pt x="123" y="360"/>
                  </a:lnTo>
                  <a:lnTo>
                    <a:pt x="130" y="367"/>
                  </a:lnTo>
                  <a:lnTo>
                    <a:pt x="135" y="370"/>
                  </a:lnTo>
                  <a:lnTo>
                    <a:pt x="139" y="367"/>
                  </a:lnTo>
                  <a:lnTo>
                    <a:pt x="161" y="360"/>
                  </a:lnTo>
                  <a:lnTo>
                    <a:pt x="166" y="346"/>
                  </a:lnTo>
                  <a:lnTo>
                    <a:pt x="168" y="346"/>
                  </a:lnTo>
                  <a:lnTo>
                    <a:pt x="173" y="350"/>
                  </a:lnTo>
                  <a:lnTo>
                    <a:pt x="190" y="334"/>
                  </a:lnTo>
                  <a:lnTo>
                    <a:pt x="195" y="338"/>
                  </a:lnTo>
                  <a:lnTo>
                    <a:pt x="209" y="319"/>
                  </a:lnTo>
                  <a:lnTo>
                    <a:pt x="207" y="312"/>
                  </a:lnTo>
                  <a:lnTo>
                    <a:pt x="207" y="300"/>
                  </a:lnTo>
                  <a:lnTo>
                    <a:pt x="221" y="273"/>
                  </a:lnTo>
                  <a:lnTo>
                    <a:pt x="240" y="204"/>
                  </a:lnTo>
                  <a:lnTo>
                    <a:pt x="243" y="201"/>
                  </a:lnTo>
                  <a:lnTo>
                    <a:pt x="252" y="209"/>
                  </a:lnTo>
                  <a:lnTo>
                    <a:pt x="255" y="213"/>
                  </a:lnTo>
                  <a:lnTo>
                    <a:pt x="259" y="218"/>
                  </a:lnTo>
                  <a:lnTo>
                    <a:pt x="271" y="216"/>
                  </a:lnTo>
                  <a:lnTo>
                    <a:pt x="279" y="204"/>
                  </a:lnTo>
                  <a:lnTo>
                    <a:pt x="284" y="177"/>
                  </a:lnTo>
                  <a:lnTo>
                    <a:pt x="291" y="168"/>
                  </a:lnTo>
                  <a:lnTo>
                    <a:pt x="300" y="173"/>
                  </a:lnTo>
                  <a:lnTo>
                    <a:pt x="308" y="156"/>
                  </a:lnTo>
                  <a:lnTo>
                    <a:pt x="315" y="153"/>
                  </a:lnTo>
                  <a:lnTo>
                    <a:pt x="320" y="146"/>
                  </a:lnTo>
                  <a:lnTo>
                    <a:pt x="324" y="132"/>
                  </a:lnTo>
                  <a:lnTo>
                    <a:pt x="329" y="127"/>
                  </a:lnTo>
                  <a:lnTo>
                    <a:pt x="329" y="124"/>
                  </a:lnTo>
                  <a:lnTo>
                    <a:pt x="327" y="122"/>
                  </a:lnTo>
                  <a:lnTo>
                    <a:pt x="329" y="100"/>
                  </a:lnTo>
                  <a:lnTo>
                    <a:pt x="329" y="98"/>
                  </a:lnTo>
                  <a:lnTo>
                    <a:pt x="334" y="93"/>
                  </a:lnTo>
                  <a:lnTo>
                    <a:pt x="372" y="120"/>
                  </a:lnTo>
                  <a:lnTo>
                    <a:pt x="377" y="120"/>
                  </a:lnTo>
                  <a:lnTo>
                    <a:pt x="380" y="120"/>
                  </a:lnTo>
                  <a:lnTo>
                    <a:pt x="384" y="98"/>
                  </a:lnTo>
                  <a:lnTo>
                    <a:pt x="375" y="79"/>
                  </a:lnTo>
                  <a:lnTo>
                    <a:pt x="370" y="79"/>
                  </a:lnTo>
                  <a:lnTo>
                    <a:pt x="368" y="69"/>
                  </a:lnTo>
                  <a:lnTo>
                    <a:pt x="360" y="72"/>
                  </a:lnTo>
                  <a:lnTo>
                    <a:pt x="353" y="72"/>
                  </a:lnTo>
                  <a:lnTo>
                    <a:pt x="348" y="67"/>
                  </a:lnTo>
                  <a:lnTo>
                    <a:pt x="322" y="76"/>
                  </a:lnTo>
                  <a:lnTo>
                    <a:pt x="317" y="84"/>
                  </a:lnTo>
                  <a:lnTo>
                    <a:pt x="308" y="88"/>
                  </a:lnTo>
                  <a:lnTo>
                    <a:pt x="298" y="86"/>
                  </a:lnTo>
                  <a:lnTo>
                    <a:pt x="293" y="81"/>
                  </a:lnTo>
                  <a:lnTo>
                    <a:pt x="288" y="91"/>
                  </a:lnTo>
                  <a:lnTo>
                    <a:pt x="281" y="93"/>
                  </a:lnTo>
                  <a:lnTo>
                    <a:pt x="276" y="103"/>
                  </a:lnTo>
                  <a:lnTo>
                    <a:pt x="269" y="105"/>
                  </a:lnTo>
                  <a:lnTo>
                    <a:pt x="252" y="124"/>
                  </a:lnTo>
                  <a:lnTo>
                    <a:pt x="247" y="127"/>
                  </a:lnTo>
                  <a:lnTo>
                    <a:pt x="243" y="134"/>
                  </a:lnTo>
                  <a:lnTo>
                    <a:pt x="231" y="79"/>
                  </a:lnTo>
                  <a:lnTo>
                    <a:pt x="147" y="96"/>
                  </a:lnTo>
                  <a:lnTo>
                    <a:pt x="132" y="0"/>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64" name="Google Shape;264;g2da4e7f48b7_0_235"/>
            <p:cNvSpPr/>
            <p:nvPr/>
          </p:nvSpPr>
          <p:spPr>
            <a:xfrm>
              <a:off x="7658100" y="3294063"/>
              <a:ext cx="568325" cy="633413"/>
            </a:xfrm>
            <a:custGeom>
              <a:rect b="b" l="l" r="r" t="t"/>
              <a:pathLst>
                <a:path extrusionOk="0" h="399" w="358">
                  <a:moveTo>
                    <a:pt x="0" y="70"/>
                  </a:moveTo>
                  <a:lnTo>
                    <a:pt x="32" y="349"/>
                  </a:lnTo>
                  <a:lnTo>
                    <a:pt x="39" y="349"/>
                  </a:lnTo>
                  <a:lnTo>
                    <a:pt x="48" y="353"/>
                  </a:lnTo>
                  <a:lnTo>
                    <a:pt x="53" y="353"/>
                  </a:lnTo>
                  <a:lnTo>
                    <a:pt x="63" y="349"/>
                  </a:lnTo>
                  <a:lnTo>
                    <a:pt x="80" y="361"/>
                  </a:lnTo>
                  <a:lnTo>
                    <a:pt x="84" y="375"/>
                  </a:lnTo>
                  <a:lnTo>
                    <a:pt x="96" y="380"/>
                  </a:lnTo>
                  <a:lnTo>
                    <a:pt x="116" y="380"/>
                  </a:lnTo>
                  <a:lnTo>
                    <a:pt x="132" y="392"/>
                  </a:lnTo>
                  <a:lnTo>
                    <a:pt x="140" y="382"/>
                  </a:lnTo>
                  <a:lnTo>
                    <a:pt x="144" y="382"/>
                  </a:lnTo>
                  <a:lnTo>
                    <a:pt x="159" y="387"/>
                  </a:lnTo>
                  <a:lnTo>
                    <a:pt x="173" y="385"/>
                  </a:lnTo>
                  <a:lnTo>
                    <a:pt x="173" y="382"/>
                  </a:lnTo>
                  <a:lnTo>
                    <a:pt x="180" y="380"/>
                  </a:lnTo>
                  <a:lnTo>
                    <a:pt x="183" y="375"/>
                  </a:lnTo>
                  <a:lnTo>
                    <a:pt x="193" y="368"/>
                  </a:lnTo>
                  <a:lnTo>
                    <a:pt x="197" y="375"/>
                  </a:lnTo>
                  <a:lnTo>
                    <a:pt x="205" y="387"/>
                  </a:lnTo>
                  <a:lnTo>
                    <a:pt x="214" y="389"/>
                  </a:lnTo>
                  <a:lnTo>
                    <a:pt x="224" y="397"/>
                  </a:lnTo>
                  <a:lnTo>
                    <a:pt x="226" y="399"/>
                  </a:lnTo>
                  <a:lnTo>
                    <a:pt x="238" y="399"/>
                  </a:lnTo>
                  <a:lnTo>
                    <a:pt x="245" y="385"/>
                  </a:lnTo>
                  <a:lnTo>
                    <a:pt x="253" y="380"/>
                  </a:lnTo>
                  <a:lnTo>
                    <a:pt x="255" y="368"/>
                  </a:lnTo>
                  <a:lnTo>
                    <a:pt x="253" y="356"/>
                  </a:lnTo>
                  <a:lnTo>
                    <a:pt x="260" y="329"/>
                  </a:lnTo>
                  <a:lnTo>
                    <a:pt x="267" y="329"/>
                  </a:lnTo>
                  <a:lnTo>
                    <a:pt x="274" y="344"/>
                  </a:lnTo>
                  <a:lnTo>
                    <a:pt x="284" y="332"/>
                  </a:lnTo>
                  <a:lnTo>
                    <a:pt x="281" y="317"/>
                  </a:lnTo>
                  <a:lnTo>
                    <a:pt x="289" y="301"/>
                  </a:lnTo>
                  <a:lnTo>
                    <a:pt x="296" y="293"/>
                  </a:lnTo>
                  <a:lnTo>
                    <a:pt x="298" y="289"/>
                  </a:lnTo>
                  <a:lnTo>
                    <a:pt x="305" y="281"/>
                  </a:lnTo>
                  <a:lnTo>
                    <a:pt x="310" y="284"/>
                  </a:lnTo>
                  <a:lnTo>
                    <a:pt x="322" y="281"/>
                  </a:lnTo>
                  <a:lnTo>
                    <a:pt x="322" y="276"/>
                  </a:lnTo>
                  <a:lnTo>
                    <a:pt x="337" y="257"/>
                  </a:lnTo>
                  <a:lnTo>
                    <a:pt x="341" y="257"/>
                  </a:lnTo>
                  <a:lnTo>
                    <a:pt x="351" y="248"/>
                  </a:lnTo>
                  <a:lnTo>
                    <a:pt x="349" y="236"/>
                  </a:lnTo>
                  <a:lnTo>
                    <a:pt x="349" y="231"/>
                  </a:lnTo>
                  <a:lnTo>
                    <a:pt x="349" y="221"/>
                  </a:lnTo>
                  <a:lnTo>
                    <a:pt x="351" y="212"/>
                  </a:lnTo>
                  <a:lnTo>
                    <a:pt x="358" y="173"/>
                  </a:lnTo>
                  <a:lnTo>
                    <a:pt x="341" y="166"/>
                  </a:lnTo>
                  <a:lnTo>
                    <a:pt x="353" y="156"/>
                  </a:lnTo>
                  <a:lnTo>
                    <a:pt x="349" y="144"/>
                  </a:lnTo>
                  <a:lnTo>
                    <a:pt x="353" y="140"/>
                  </a:lnTo>
                  <a:lnTo>
                    <a:pt x="358" y="140"/>
                  </a:lnTo>
                  <a:lnTo>
                    <a:pt x="332" y="0"/>
                  </a:lnTo>
                  <a:lnTo>
                    <a:pt x="291" y="19"/>
                  </a:lnTo>
                  <a:lnTo>
                    <a:pt x="274" y="31"/>
                  </a:lnTo>
                  <a:lnTo>
                    <a:pt x="267" y="36"/>
                  </a:lnTo>
                  <a:lnTo>
                    <a:pt x="243" y="63"/>
                  </a:lnTo>
                  <a:lnTo>
                    <a:pt x="238" y="65"/>
                  </a:lnTo>
                  <a:lnTo>
                    <a:pt x="231" y="65"/>
                  </a:lnTo>
                  <a:lnTo>
                    <a:pt x="217" y="65"/>
                  </a:lnTo>
                  <a:lnTo>
                    <a:pt x="209" y="67"/>
                  </a:lnTo>
                  <a:lnTo>
                    <a:pt x="190" y="84"/>
                  </a:lnTo>
                  <a:lnTo>
                    <a:pt x="183" y="82"/>
                  </a:lnTo>
                  <a:lnTo>
                    <a:pt x="168" y="77"/>
                  </a:lnTo>
                  <a:lnTo>
                    <a:pt x="164" y="79"/>
                  </a:lnTo>
                  <a:lnTo>
                    <a:pt x="156" y="77"/>
                  </a:lnTo>
                  <a:lnTo>
                    <a:pt x="161" y="70"/>
                  </a:lnTo>
                  <a:lnTo>
                    <a:pt x="159" y="70"/>
                  </a:lnTo>
                  <a:lnTo>
                    <a:pt x="147" y="67"/>
                  </a:lnTo>
                  <a:lnTo>
                    <a:pt x="120" y="60"/>
                  </a:lnTo>
                  <a:lnTo>
                    <a:pt x="116" y="58"/>
                  </a:lnTo>
                  <a:lnTo>
                    <a:pt x="104" y="60"/>
                  </a:lnTo>
                  <a:lnTo>
                    <a:pt x="104" y="55"/>
                  </a:lnTo>
                  <a:lnTo>
                    <a:pt x="0" y="70"/>
                  </a:lnTo>
                  <a:close/>
                </a:path>
              </a:pathLst>
            </a:custGeom>
            <a:solidFill>
              <a:srgbClr val="ED7522"/>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65" name="Google Shape;265;g2da4e7f48b7_0_235"/>
            <p:cNvSpPr/>
            <p:nvPr/>
          </p:nvSpPr>
          <p:spPr>
            <a:xfrm>
              <a:off x="7304088" y="3397250"/>
              <a:ext cx="407987" cy="720725"/>
            </a:xfrm>
            <a:custGeom>
              <a:rect b="b" l="l" r="r" t="t"/>
              <a:pathLst>
                <a:path extrusionOk="0" h="454" w="257">
                  <a:moveTo>
                    <a:pt x="7" y="26"/>
                  </a:moveTo>
                  <a:lnTo>
                    <a:pt x="29" y="281"/>
                  </a:lnTo>
                  <a:lnTo>
                    <a:pt x="26" y="286"/>
                  </a:lnTo>
                  <a:lnTo>
                    <a:pt x="26" y="296"/>
                  </a:lnTo>
                  <a:lnTo>
                    <a:pt x="24" y="308"/>
                  </a:lnTo>
                  <a:lnTo>
                    <a:pt x="34" y="329"/>
                  </a:lnTo>
                  <a:lnTo>
                    <a:pt x="36" y="351"/>
                  </a:lnTo>
                  <a:lnTo>
                    <a:pt x="26" y="373"/>
                  </a:lnTo>
                  <a:lnTo>
                    <a:pt x="24" y="380"/>
                  </a:lnTo>
                  <a:lnTo>
                    <a:pt x="17" y="397"/>
                  </a:lnTo>
                  <a:lnTo>
                    <a:pt x="2" y="409"/>
                  </a:lnTo>
                  <a:lnTo>
                    <a:pt x="2" y="425"/>
                  </a:lnTo>
                  <a:lnTo>
                    <a:pt x="0" y="445"/>
                  </a:lnTo>
                  <a:lnTo>
                    <a:pt x="0" y="449"/>
                  </a:lnTo>
                  <a:lnTo>
                    <a:pt x="0" y="454"/>
                  </a:lnTo>
                  <a:lnTo>
                    <a:pt x="7" y="454"/>
                  </a:lnTo>
                  <a:lnTo>
                    <a:pt x="14" y="452"/>
                  </a:lnTo>
                  <a:lnTo>
                    <a:pt x="12" y="447"/>
                  </a:lnTo>
                  <a:lnTo>
                    <a:pt x="14" y="440"/>
                  </a:lnTo>
                  <a:lnTo>
                    <a:pt x="31" y="442"/>
                  </a:lnTo>
                  <a:lnTo>
                    <a:pt x="50" y="435"/>
                  </a:lnTo>
                  <a:lnTo>
                    <a:pt x="77" y="445"/>
                  </a:lnTo>
                  <a:lnTo>
                    <a:pt x="79" y="447"/>
                  </a:lnTo>
                  <a:lnTo>
                    <a:pt x="84" y="447"/>
                  </a:lnTo>
                  <a:lnTo>
                    <a:pt x="89" y="430"/>
                  </a:lnTo>
                  <a:lnTo>
                    <a:pt x="103" y="425"/>
                  </a:lnTo>
                  <a:lnTo>
                    <a:pt x="111" y="433"/>
                  </a:lnTo>
                  <a:lnTo>
                    <a:pt x="118" y="437"/>
                  </a:lnTo>
                  <a:lnTo>
                    <a:pt x="125" y="433"/>
                  </a:lnTo>
                  <a:lnTo>
                    <a:pt x="132" y="411"/>
                  </a:lnTo>
                  <a:lnTo>
                    <a:pt x="137" y="404"/>
                  </a:lnTo>
                  <a:lnTo>
                    <a:pt x="142" y="404"/>
                  </a:lnTo>
                  <a:lnTo>
                    <a:pt x="151" y="416"/>
                  </a:lnTo>
                  <a:lnTo>
                    <a:pt x="173" y="416"/>
                  </a:lnTo>
                  <a:lnTo>
                    <a:pt x="178" y="394"/>
                  </a:lnTo>
                  <a:lnTo>
                    <a:pt x="211" y="351"/>
                  </a:lnTo>
                  <a:lnTo>
                    <a:pt x="211" y="336"/>
                  </a:lnTo>
                  <a:lnTo>
                    <a:pt x="219" y="332"/>
                  </a:lnTo>
                  <a:lnTo>
                    <a:pt x="233" y="334"/>
                  </a:lnTo>
                  <a:lnTo>
                    <a:pt x="245" y="324"/>
                  </a:lnTo>
                  <a:lnTo>
                    <a:pt x="255" y="322"/>
                  </a:lnTo>
                  <a:lnTo>
                    <a:pt x="257" y="315"/>
                  </a:lnTo>
                  <a:lnTo>
                    <a:pt x="252" y="298"/>
                  </a:lnTo>
                  <a:lnTo>
                    <a:pt x="252" y="291"/>
                  </a:lnTo>
                  <a:lnTo>
                    <a:pt x="255" y="284"/>
                  </a:lnTo>
                  <a:lnTo>
                    <a:pt x="223" y="5"/>
                  </a:lnTo>
                  <a:lnTo>
                    <a:pt x="223" y="0"/>
                  </a:lnTo>
                  <a:lnTo>
                    <a:pt x="58" y="22"/>
                  </a:lnTo>
                  <a:lnTo>
                    <a:pt x="53" y="24"/>
                  </a:lnTo>
                  <a:lnTo>
                    <a:pt x="41" y="29"/>
                  </a:lnTo>
                  <a:lnTo>
                    <a:pt x="34" y="34"/>
                  </a:lnTo>
                  <a:lnTo>
                    <a:pt x="19" y="36"/>
                  </a:lnTo>
                  <a:lnTo>
                    <a:pt x="7" y="26"/>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66" name="Google Shape;266;g2da4e7f48b7_0_235"/>
            <p:cNvSpPr/>
            <p:nvPr/>
          </p:nvSpPr>
          <p:spPr>
            <a:xfrm>
              <a:off x="6823075" y="3313113"/>
              <a:ext cx="538163" cy="954088"/>
            </a:xfrm>
            <a:custGeom>
              <a:rect b="b" l="l" r="r" t="t"/>
              <a:pathLst>
                <a:path extrusionOk="0" h="601" w="339">
                  <a:moveTo>
                    <a:pt x="279" y="0"/>
                  </a:moveTo>
                  <a:lnTo>
                    <a:pt x="58" y="15"/>
                  </a:lnTo>
                  <a:lnTo>
                    <a:pt x="60" y="19"/>
                  </a:lnTo>
                  <a:lnTo>
                    <a:pt x="77" y="31"/>
                  </a:lnTo>
                  <a:lnTo>
                    <a:pt x="80" y="41"/>
                  </a:lnTo>
                  <a:lnTo>
                    <a:pt x="94" y="51"/>
                  </a:lnTo>
                  <a:lnTo>
                    <a:pt x="101" y="70"/>
                  </a:lnTo>
                  <a:lnTo>
                    <a:pt x="99" y="77"/>
                  </a:lnTo>
                  <a:lnTo>
                    <a:pt x="94" y="89"/>
                  </a:lnTo>
                  <a:lnTo>
                    <a:pt x="89" y="94"/>
                  </a:lnTo>
                  <a:lnTo>
                    <a:pt x="89" y="103"/>
                  </a:lnTo>
                  <a:lnTo>
                    <a:pt x="75" y="120"/>
                  </a:lnTo>
                  <a:lnTo>
                    <a:pt x="60" y="123"/>
                  </a:lnTo>
                  <a:lnTo>
                    <a:pt x="58" y="128"/>
                  </a:lnTo>
                  <a:lnTo>
                    <a:pt x="41" y="128"/>
                  </a:lnTo>
                  <a:lnTo>
                    <a:pt x="34" y="132"/>
                  </a:lnTo>
                  <a:lnTo>
                    <a:pt x="27" y="144"/>
                  </a:lnTo>
                  <a:lnTo>
                    <a:pt x="29" y="154"/>
                  </a:lnTo>
                  <a:lnTo>
                    <a:pt x="39" y="164"/>
                  </a:lnTo>
                  <a:lnTo>
                    <a:pt x="41" y="171"/>
                  </a:lnTo>
                  <a:lnTo>
                    <a:pt x="39" y="185"/>
                  </a:lnTo>
                  <a:lnTo>
                    <a:pt x="27" y="212"/>
                  </a:lnTo>
                  <a:lnTo>
                    <a:pt x="15" y="221"/>
                  </a:lnTo>
                  <a:lnTo>
                    <a:pt x="10" y="228"/>
                  </a:lnTo>
                  <a:lnTo>
                    <a:pt x="10" y="238"/>
                  </a:lnTo>
                  <a:lnTo>
                    <a:pt x="5" y="248"/>
                  </a:lnTo>
                  <a:lnTo>
                    <a:pt x="5" y="250"/>
                  </a:lnTo>
                  <a:lnTo>
                    <a:pt x="0" y="262"/>
                  </a:lnTo>
                  <a:lnTo>
                    <a:pt x="3" y="284"/>
                  </a:lnTo>
                  <a:lnTo>
                    <a:pt x="8" y="301"/>
                  </a:lnTo>
                  <a:lnTo>
                    <a:pt x="10" y="308"/>
                  </a:lnTo>
                  <a:lnTo>
                    <a:pt x="34" y="337"/>
                  </a:lnTo>
                  <a:lnTo>
                    <a:pt x="58" y="356"/>
                  </a:lnTo>
                  <a:lnTo>
                    <a:pt x="65" y="363"/>
                  </a:lnTo>
                  <a:lnTo>
                    <a:pt x="80" y="401"/>
                  </a:lnTo>
                  <a:lnTo>
                    <a:pt x="85" y="404"/>
                  </a:lnTo>
                  <a:lnTo>
                    <a:pt x="92" y="397"/>
                  </a:lnTo>
                  <a:lnTo>
                    <a:pt x="99" y="394"/>
                  </a:lnTo>
                  <a:lnTo>
                    <a:pt x="118" y="404"/>
                  </a:lnTo>
                  <a:lnTo>
                    <a:pt x="123" y="411"/>
                  </a:lnTo>
                  <a:lnTo>
                    <a:pt x="118" y="423"/>
                  </a:lnTo>
                  <a:lnTo>
                    <a:pt x="121" y="440"/>
                  </a:lnTo>
                  <a:lnTo>
                    <a:pt x="104" y="457"/>
                  </a:lnTo>
                  <a:lnTo>
                    <a:pt x="101" y="464"/>
                  </a:lnTo>
                  <a:lnTo>
                    <a:pt x="106" y="476"/>
                  </a:lnTo>
                  <a:lnTo>
                    <a:pt x="121" y="490"/>
                  </a:lnTo>
                  <a:lnTo>
                    <a:pt x="145" y="505"/>
                  </a:lnTo>
                  <a:lnTo>
                    <a:pt x="157" y="510"/>
                  </a:lnTo>
                  <a:lnTo>
                    <a:pt x="181" y="529"/>
                  </a:lnTo>
                  <a:lnTo>
                    <a:pt x="185" y="548"/>
                  </a:lnTo>
                  <a:lnTo>
                    <a:pt x="193" y="558"/>
                  </a:lnTo>
                  <a:lnTo>
                    <a:pt x="193" y="563"/>
                  </a:lnTo>
                  <a:lnTo>
                    <a:pt x="185" y="567"/>
                  </a:lnTo>
                  <a:lnTo>
                    <a:pt x="185" y="572"/>
                  </a:lnTo>
                  <a:lnTo>
                    <a:pt x="202" y="601"/>
                  </a:lnTo>
                  <a:lnTo>
                    <a:pt x="207" y="601"/>
                  </a:lnTo>
                  <a:lnTo>
                    <a:pt x="207" y="596"/>
                  </a:lnTo>
                  <a:lnTo>
                    <a:pt x="212" y="596"/>
                  </a:lnTo>
                  <a:lnTo>
                    <a:pt x="214" y="599"/>
                  </a:lnTo>
                  <a:lnTo>
                    <a:pt x="219" y="579"/>
                  </a:lnTo>
                  <a:lnTo>
                    <a:pt x="229" y="575"/>
                  </a:lnTo>
                  <a:lnTo>
                    <a:pt x="243" y="577"/>
                  </a:lnTo>
                  <a:lnTo>
                    <a:pt x="255" y="582"/>
                  </a:lnTo>
                  <a:lnTo>
                    <a:pt x="265" y="589"/>
                  </a:lnTo>
                  <a:lnTo>
                    <a:pt x="277" y="584"/>
                  </a:lnTo>
                  <a:lnTo>
                    <a:pt x="272" y="563"/>
                  </a:lnTo>
                  <a:lnTo>
                    <a:pt x="269" y="551"/>
                  </a:lnTo>
                  <a:lnTo>
                    <a:pt x="277" y="548"/>
                  </a:lnTo>
                  <a:lnTo>
                    <a:pt x="303" y="541"/>
                  </a:lnTo>
                  <a:lnTo>
                    <a:pt x="305" y="538"/>
                  </a:lnTo>
                  <a:lnTo>
                    <a:pt x="296" y="526"/>
                  </a:lnTo>
                  <a:lnTo>
                    <a:pt x="296" y="524"/>
                  </a:lnTo>
                  <a:lnTo>
                    <a:pt x="301" y="522"/>
                  </a:lnTo>
                  <a:lnTo>
                    <a:pt x="301" y="512"/>
                  </a:lnTo>
                  <a:lnTo>
                    <a:pt x="305" y="507"/>
                  </a:lnTo>
                  <a:lnTo>
                    <a:pt x="303" y="507"/>
                  </a:lnTo>
                  <a:lnTo>
                    <a:pt x="303" y="502"/>
                  </a:lnTo>
                  <a:lnTo>
                    <a:pt x="303" y="498"/>
                  </a:lnTo>
                  <a:lnTo>
                    <a:pt x="305" y="478"/>
                  </a:lnTo>
                  <a:lnTo>
                    <a:pt x="305" y="462"/>
                  </a:lnTo>
                  <a:lnTo>
                    <a:pt x="320" y="450"/>
                  </a:lnTo>
                  <a:lnTo>
                    <a:pt x="327" y="433"/>
                  </a:lnTo>
                  <a:lnTo>
                    <a:pt x="329" y="426"/>
                  </a:lnTo>
                  <a:lnTo>
                    <a:pt x="339" y="404"/>
                  </a:lnTo>
                  <a:lnTo>
                    <a:pt x="337" y="382"/>
                  </a:lnTo>
                  <a:lnTo>
                    <a:pt x="327" y="361"/>
                  </a:lnTo>
                  <a:lnTo>
                    <a:pt x="329" y="349"/>
                  </a:lnTo>
                  <a:lnTo>
                    <a:pt x="329" y="339"/>
                  </a:lnTo>
                  <a:lnTo>
                    <a:pt x="332" y="334"/>
                  </a:lnTo>
                  <a:lnTo>
                    <a:pt x="310" y="79"/>
                  </a:lnTo>
                  <a:lnTo>
                    <a:pt x="305" y="77"/>
                  </a:lnTo>
                  <a:lnTo>
                    <a:pt x="303" y="72"/>
                  </a:lnTo>
                  <a:lnTo>
                    <a:pt x="298" y="48"/>
                  </a:lnTo>
                  <a:lnTo>
                    <a:pt x="296" y="41"/>
                  </a:lnTo>
                  <a:lnTo>
                    <a:pt x="286" y="34"/>
                  </a:lnTo>
                  <a:lnTo>
                    <a:pt x="279" y="19"/>
                  </a:lnTo>
                  <a:lnTo>
                    <a:pt x="279" y="0"/>
                  </a:lnTo>
                  <a:close/>
                </a:path>
              </a:pathLst>
            </a:custGeom>
            <a:solidFill>
              <a:srgbClr val="ED7625"/>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67" name="Google Shape;267;g2da4e7f48b7_0_235"/>
            <p:cNvSpPr/>
            <p:nvPr/>
          </p:nvSpPr>
          <p:spPr>
            <a:xfrm>
              <a:off x="7823200" y="4095750"/>
              <a:ext cx="1185863" cy="514350"/>
            </a:xfrm>
            <a:custGeom>
              <a:rect b="b" l="l" r="r" t="t"/>
              <a:pathLst>
                <a:path extrusionOk="0" h="324" w="747">
                  <a:moveTo>
                    <a:pt x="0" y="286"/>
                  </a:moveTo>
                  <a:lnTo>
                    <a:pt x="2" y="262"/>
                  </a:lnTo>
                  <a:lnTo>
                    <a:pt x="9" y="262"/>
                  </a:lnTo>
                  <a:lnTo>
                    <a:pt x="12" y="259"/>
                  </a:lnTo>
                  <a:lnTo>
                    <a:pt x="19" y="255"/>
                  </a:lnTo>
                  <a:lnTo>
                    <a:pt x="19" y="247"/>
                  </a:lnTo>
                  <a:lnTo>
                    <a:pt x="19" y="243"/>
                  </a:lnTo>
                  <a:lnTo>
                    <a:pt x="21" y="238"/>
                  </a:lnTo>
                  <a:lnTo>
                    <a:pt x="28" y="228"/>
                  </a:lnTo>
                  <a:lnTo>
                    <a:pt x="45" y="221"/>
                  </a:lnTo>
                  <a:lnTo>
                    <a:pt x="67" y="216"/>
                  </a:lnTo>
                  <a:lnTo>
                    <a:pt x="86" y="197"/>
                  </a:lnTo>
                  <a:lnTo>
                    <a:pt x="93" y="194"/>
                  </a:lnTo>
                  <a:lnTo>
                    <a:pt x="105" y="182"/>
                  </a:lnTo>
                  <a:lnTo>
                    <a:pt x="110" y="173"/>
                  </a:lnTo>
                  <a:lnTo>
                    <a:pt x="117" y="173"/>
                  </a:lnTo>
                  <a:lnTo>
                    <a:pt x="120" y="168"/>
                  </a:lnTo>
                  <a:lnTo>
                    <a:pt x="122" y="166"/>
                  </a:lnTo>
                  <a:lnTo>
                    <a:pt x="127" y="158"/>
                  </a:lnTo>
                  <a:lnTo>
                    <a:pt x="132" y="158"/>
                  </a:lnTo>
                  <a:lnTo>
                    <a:pt x="137" y="163"/>
                  </a:lnTo>
                  <a:lnTo>
                    <a:pt x="144" y="158"/>
                  </a:lnTo>
                  <a:lnTo>
                    <a:pt x="144" y="156"/>
                  </a:lnTo>
                  <a:lnTo>
                    <a:pt x="156" y="149"/>
                  </a:lnTo>
                  <a:lnTo>
                    <a:pt x="163" y="144"/>
                  </a:lnTo>
                  <a:lnTo>
                    <a:pt x="175" y="144"/>
                  </a:lnTo>
                  <a:lnTo>
                    <a:pt x="189" y="120"/>
                  </a:lnTo>
                  <a:lnTo>
                    <a:pt x="201" y="113"/>
                  </a:lnTo>
                  <a:lnTo>
                    <a:pt x="204" y="106"/>
                  </a:lnTo>
                  <a:lnTo>
                    <a:pt x="204" y="98"/>
                  </a:lnTo>
                  <a:lnTo>
                    <a:pt x="204" y="91"/>
                  </a:lnTo>
                  <a:lnTo>
                    <a:pt x="206" y="84"/>
                  </a:lnTo>
                  <a:lnTo>
                    <a:pt x="206" y="82"/>
                  </a:lnTo>
                  <a:lnTo>
                    <a:pt x="228" y="77"/>
                  </a:lnTo>
                  <a:lnTo>
                    <a:pt x="228" y="82"/>
                  </a:lnTo>
                  <a:lnTo>
                    <a:pt x="249" y="79"/>
                  </a:lnTo>
                  <a:lnTo>
                    <a:pt x="259" y="77"/>
                  </a:lnTo>
                  <a:lnTo>
                    <a:pt x="264" y="77"/>
                  </a:lnTo>
                  <a:lnTo>
                    <a:pt x="490" y="41"/>
                  </a:lnTo>
                  <a:lnTo>
                    <a:pt x="703" y="0"/>
                  </a:lnTo>
                  <a:lnTo>
                    <a:pt x="706" y="5"/>
                  </a:lnTo>
                  <a:lnTo>
                    <a:pt x="708" y="7"/>
                  </a:lnTo>
                  <a:lnTo>
                    <a:pt x="713" y="12"/>
                  </a:lnTo>
                  <a:lnTo>
                    <a:pt x="718" y="12"/>
                  </a:lnTo>
                  <a:lnTo>
                    <a:pt x="722" y="17"/>
                  </a:lnTo>
                  <a:lnTo>
                    <a:pt x="725" y="21"/>
                  </a:lnTo>
                  <a:lnTo>
                    <a:pt x="730" y="31"/>
                  </a:lnTo>
                  <a:lnTo>
                    <a:pt x="727" y="33"/>
                  </a:lnTo>
                  <a:lnTo>
                    <a:pt x="727" y="36"/>
                  </a:lnTo>
                  <a:lnTo>
                    <a:pt x="725" y="36"/>
                  </a:lnTo>
                  <a:lnTo>
                    <a:pt x="725" y="31"/>
                  </a:lnTo>
                  <a:lnTo>
                    <a:pt x="718" y="33"/>
                  </a:lnTo>
                  <a:lnTo>
                    <a:pt x="713" y="33"/>
                  </a:lnTo>
                  <a:lnTo>
                    <a:pt x="708" y="31"/>
                  </a:lnTo>
                  <a:lnTo>
                    <a:pt x="706" y="33"/>
                  </a:lnTo>
                  <a:lnTo>
                    <a:pt x="708" y="36"/>
                  </a:lnTo>
                  <a:lnTo>
                    <a:pt x="708" y="38"/>
                  </a:lnTo>
                  <a:lnTo>
                    <a:pt x="686" y="48"/>
                  </a:lnTo>
                  <a:lnTo>
                    <a:pt x="682" y="53"/>
                  </a:lnTo>
                  <a:lnTo>
                    <a:pt x="674" y="60"/>
                  </a:lnTo>
                  <a:lnTo>
                    <a:pt x="662" y="62"/>
                  </a:lnTo>
                  <a:lnTo>
                    <a:pt x="660" y="70"/>
                  </a:lnTo>
                  <a:lnTo>
                    <a:pt x="660" y="72"/>
                  </a:lnTo>
                  <a:lnTo>
                    <a:pt x="662" y="74"/>
                  </a:lnTo>
                  <a:lnTo>
                    <a:pt x="667" y="72"/>
                  </a:lnTo>
                  <a:lnTo>
                    <a:pt x="679" y="67"/>
                  </a:lnTo>
                  <a:lnTo>
                    <a:pt x="694" y="62"/>
                  </a:lnTo>
                  <a:lnTo>
                    <a:pt x="701" y="58"/>
                  </a:lnTo>
                  <a:lnTo>
                    <a:pt x="713" y="58"/>
                  </a:lnTo>
                  <a:lnTo>
                    <a:pt x="715" y="60"/>
                  </a:lnTo>
                  <a:lnTo>
                    <a:pt x="713" y="67"/>
                  </a:lnTo>
                  <a:lnTo>
                    <a:pt x="715" y="72"/>
                  </a:lnTo>
                  <a:lnTo>
                    <a:pt x="718" y="74"/>
                  </a:lnTo>
                  <a:lnTo>
                    <a:pt x="725" y="72"/>
                  </a:lnTo>
                  <a:lnTo>
                    <a:pt x="725" y="67"/>
                  </a:lnTo>
                  <a:lnTo>
                    <a:pt x="732" y="58"/>
                  </a:lnTo>
                  <a:lnTo>
                    <a:pt x="739" y="58"/>
                  </a:lnTo>
                  <a:lnTo>
                    <a:pt x="744" y="70"/>
                  </a:lnTo>
                  <a:lnTo>
                    <a:pt x="747" y="86"/>
                  </a:lnTo>
                  <a:lnTo>
                    <a:pt x="747" y="91"/>
                  </a:lnTo>
                  <a:lnTo>
                    <a:pt x="747" y="94"/>
                  </a:lnTo>
                  <a:lnTo>
                    <a:pt x="737" y="103"/>
                  </a:lnTo>
                  <a:lnTo>
                    <a:pt x="735" y="108"/>
                  </a:lnTo>
                  <a:lnTo>
                    <a:pt x="732" y="113"/>
                  </a:lnTo>
                  <a:lnTo>
                    <a:pt x="725" y="120"/>
                  </a:lnTo>
                  <a:lnTo>
                    <a:pt x="718" y="122"/>
                  </a:lnTo>
                  <a:lnTo>
                    <a:pt x="710" y="127"/>
                  </a:lnTo>
                  <a:lnTo>
                    <a:pt x="696" y="125"/>
                  </a:lnTo>
                  <a:lnTo>
                    <a:pt x="691" y="125"/>
                  </a:lnTo>
                  <a:lnTo>
                    <a:pt x="689" y="125"/>
                  </a:lnTo>
                  <a:lnTo>
                    <a:pt x="686" y="120"/>
                  </a:lnTo>
                  <a:lnTo>
                    <a:pt x="686" y="115"/>
                  </a:lnTo>
                  <a:lnTo>
                    <a:pt x="684" y="113"/>
                  </a:lnTo>
                  <a:lnTo>
                    <a:pt x="679" y="113"/>
                  </a:lnTo>
                  <a:lnTo>
                    <a:pt x="677" y="115"/>
                  </a:lnTo>
                  <a:lnTo>
                    <a:pt x="679" y="127"/>
                  </a:lnTo>
                  <a:lnTo>
                    <a:pt x="677" y="132"/>
                  </a:lnTo>
                  <a:lnTo>
                    <a:pt x="677" y="130"/>
                  </a:lnTo>
                  <a:lnTo>
                    <a:pt x="679" y="137"/>
                  </a:lnTo>
                  <a:lnTo>
                    <a:pt x="686" y="137"/>
                  </a:lnTo>
                  <a:lnTo>
                    <a:pt x="691" y="144"/>
                  </a:lnTo>
                  <a:lnTo>
                    <a:pt x="689" y="151"/>
                  </a:lnTo>
                  <a:lnTo>
                    <a:pt x="691" y="156"/>
                  </a:lnTo>
                  <a:lnTo>
                    <a:pt x="674" y="175"/>
                  </a:lnTo>
                  <a:lnTo>
                    <a:pt x="670" y="175"/>
                  </a:lnTo>
                  <a:lnTo>
                    <a:pt x="660" y="173"/>
                  </a:lnTo>
                  <a:lnTo>
                    <a:pt x="653" y="173"/>
                  </a:lnTo>
                  <a:lnTo>
                    <a:pt x="653" y="175"/>
                  </a:lnTo>
                  <a:lnTo>
                    <a:pt x="658" y="180"/>
                  </a:lnTo>
                  <a:lnTo>
                    <a:pt x="677" y="180"/>
                  </a:lnTo>
                  <a:lnTo>
                    <a:pt x="686" y="175"/>
                  </a:lnTo>
                  <a:lnTo>
                    <a:pt x="703" y="168"/>
                  </a:lnTo>
                  <a:lnTo>
                    <a:pt x="706" y="163"/>
                  </a:lnTo>
                  <a:lnTo>
                    <a:pt x="708" y="163"/>
                  </a:lnTo>
                  <a:lnTo>
                    <a:pt x="715" y="170"/>
                  </a:lnTo>
                  <a:lnTo>
                    <a:pt x="708" y="182"/>
                  </a:lnTo>
                  <a:lnTo>
                    <a:pt x="696" y="197"/>
                  </a:lnTo>
                  <a:lnTo>
                    <a:pt x="682" y="199"/>
                  </a:lnTo>
                  <a:lnTo>
                    <a:pt x="674" y="204"/>
                  </a:lnTo>
                  <a:lnTo>
                    <a:pt x="658" y="207"/>
                  </a:lnTo>
                  <a:lnTo>
                    <a:pt x="643" y="231"/>
                  </a:lnTo>
                  <a:lnTo>
                    <a:pt x="636" y="231"/>
                  </a:lnTo>
                  <a:lnTo>
                    <a:pt x="636" y="233"/>
                  </a:lnTo>
                  <a:lnTo>
                    <a:pt x="638" y="235"/>
                  </a:lnTo>
                  <a:lnTo>
                    <a:pt x="622" y="245"/>
                  </a:lnTo>
                  <a:lnTo>
                    <a:pt x="612" y="257"/>
                  </a:lnTo>
                  <a:lnTo>
                    <a:pt x="602" y="279"/>
                  </a:lnTo>
                  <a:lnTo>
                    <a:pt x="598" y="303"/>
                  </a:lnTo>
                  <a:lnTo>
                    <a:pt x="593" y="310"/>
                  </a:lnTo>
                  <a:lnTo>
                    <a:pt x="586" y="315"/>
                  </a:lnTo>
                  <a:lnTo>
                    <a:pt x="550" y="319"/>
                  </a:lnTo>
                  <a:lnTo>
                    <a:pt x="545" y="324"/>
                  </a:lnTo>
                  <a:lnTo>
                    <a:pt x="432" y="245"/>
                  </a:lnTo>
                  <a:lnTo>
                    <a:pt x="333" y="257"/>
                  </a:lnTo>
                  <a:lnTo>
                    <a:pt x="331" y="243"/>
                  </a:lnTo>
                  <a:lnTo>
                    <a:pt x="314" y="231"/>
                  </a:lnTo>
                  <a:lnTo>
                    <a:pt x="307" y="233"/>
                  </a:lnTo>
                  <a:lnTo>
                    <a:pt x="302" y="231"/>
                  </a:lnTo>
                  <a:lnTo>
                    <a:pt x="305" y="226"/>
                  </a:lnTo>
                  <a:lnTo>
                    <a:pt x="302" y="223"/>
                  </a:lnTo>
                  <a:lnTo>
                    <a:pt x="189" y="238"/>
                  </a:lnTo>
                  <a:lnTo>
                    <a:pt x="187" y="238"/>
                  </a:lnTo>
                  <a:lnTo>
                    <a:pt x="185" y="240"/>
                  </a:lnTo>
                  <a:lnTo>
                    <a:pt x="161" y="250"/>
                  </a:lnTo>
                  <a:lnTo>
                    <a:pt x="161" y="255"/>
                  </a:lnTo>
                  <a:lnTo>
                    <a:pt x="153" y="255"/>
                  </a:lnTo>
                  <a:lnTo>
                    <a:pt x="127" y="267"/>
                  </a:lnTo>
                  <a:lnTo>
                    <a:pt x="0" y="286"/>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68" name="Google Shape;268;g2da4e7f48b7_0_235"/>
            <p:cNvSpPr/>
            <p:nvPr/>
          </p:nvSpPr>
          <p:spPr>
            <a:xfrm>
              <a:off x="7040563" y="4229100"/>
              <a:ext cx="1109663" cy="388938"/>
            </a:xfrm>
            <a:custGeom>
              <a:rect b="b" l="l" r="r" t="t"/>
              <a:pathLst>
                <a:path extrusionOk="0" h="245" w="699">
                  <a:moveTo>
                    <a:pt x="699" y="0"/>
                  </a:moveTo>
                  <a:lnTo>
                    <a:pt x="557" y="17"/>
                  </a:lnTo>
                  <a:lnTo>
                    <a:pt x="548" y="22"/>
                  </a:lnTo>
                  <a:lnTo>
                    <a:pt x="197" y="55"/>
                  </a:lnTo>
                  <a:lnTo>
                    <a:pt x="190" y="50"/>
                  </a:lnTo>
                  <a:lnTo>
                    <a:pt x="176" y="53"/>
                  </a:lnTo>
                  <a:lnTo>
                    <a:pt x="180" y="58"/>
                  </a:lnTo>
                  <a:lnTo>
                    <a:pt x="180" y="70"/>
                  </a:lnTo>
                  <a:lnTo>
                    <a:pt x="56" y="79"/>
                  </a:lnTo>
                  <a:lnTo>
                    <a:pt x="48" y="94"/>
                  </a:lnTo>
                  <a:lnTo>
                    <a:pt x="44" y="113"/>
                  </a:lnTo>
                  <a:lnTo>
                    <a:pt x="46" y="118"/>
                  </a:lnTo>
                  <a:lnTo>
                    <a:pt x="41" y="135"/>
                  </a:lnTo>
                  <a:lnTo>
                    <a:pt x="39" y="139"/>
                  </a:lnTo>
                  <a:lnTo>
                    <a:pt x="41" y="144"/>
                  </a:lnTo>
                  <a:lnTo>
                    <a:pt x="36" y="154"/>
                  </a:lnTo>
                  <a:lnTo>
                    <a:pt x="27" y="166"/>
                  </a:lnTo>
                  <a:lnTo>
                    <a:pt x="22" y="187"/>
                  </a:lnTo>
                  <a:lnTo>
                    <a:pt x="10" y="202"/>
                  </a:lnTo>
                  <a:lnTo>
                    <a:pt x="12" y="216"/>
                  </a:lnTo>
                  <a:lnTo>
                    <a:pt x="12" y="235"/>
                  </a:lnTo>
                  <a:lnTo>
                    <a:pt x="8" y="235"/>
                  </a:lnTo>
                  <a:lnTo>
                    <a:pt x="0" y="245"/>
                  </a:lnTo>
                  <a:lnTo>
                    <a:pt x="180" y="233"/>
                  </a:lnTo>
                  <a:lnTo>
                    <a:pt x="404" y="211"/>
                  </a:lnTo>
                  <a:lnTo>
                    <a:pt x="493" y="202"/>
                  </a:lnTo>
                  <a:lnTo>
                    <a:pt x="495" y="178"/>
                  </a:lnTo>
                  <a:lnTo>
                    <a:pt x="502" y="178"/>
                  </a:lnTo>
                  <a:lnTo>
                    <a:pt x="505" y="175"/>
                  </a:lnTo>
                  <a:lnTo>
                    <a:pt x="512" y="171"/>
                  </a:lnTo>
                  <a:lnTo>
                    <a:pt x="512" y="163"/>
                  </a:lnTo>
                  <a:lnTo>
                    <a:pt x="512" y="159"/>
                  </a:lnTo>
                  <a:lnTo>
                    <a:pt x="514" y="154"/>
                  </a:lnTo>
                  <a:lnTo>
                    <a:pt x="521" y="144"/>
                  </a:lnTo>
                  <a:lnTo>
                    <a:pt x="538" y="137"/>
                  </a:lnTo>
                  <a:lnTo>
                    <a:pt x="560" y="132"/>
                  </a:lnTo>
                  <a:lnTo>
                    <a:pt x="579" y="113"/>
                  </a:lnTo>
                  <a:lnTo>
                    <a:pt x="586" y="110"/>
                  </a:lnTo>
                  <a:lnTo>
                    <a:pt x="598" y="98"/>
                  </a:lnTo>
                  <a:lnTo>
                    <a:pt x="603" y="89"/>
                  </a:lnTo>
                  <a:lnTo>
                    <a:pt x="610" y="89"/>
                  </a:lnTo>
                  <a:lnTo>
                    <a:pt x="613" y="84"/>
                  </a:lnTo>
                  <a:lnTo>
                    <a:pt x="615" y="82"/>
                  </a:lnTo>
                  <a:lnTo>
                    <a:pt x="620" y="74"/>
                  </a:lnTo>
                  <a:lnTo>
                    <a:pt x="625" y="74"/>
                  </a:lnTo>
                  <a:lnTo>
                    <a:pt x="630" y="79"/>
                  </a:lnTo>
                  <a:lnTo>
                    <a:pt x="637" y="74"/>
                  </a:lnTo>
                  <a:lnTo>
                    <a:pt x="637" y="72"/>
                  </a:lnTo>
                  <a:lnTo>
                    <a:pt x="649" y="65"/>
                  </a:lnTo>
                  <a:lnTo>
                    <a:pt x="656" y="60"/>
                  </a:lnTo>
                  <a:lnTo>
                    <a:pt x="668" y="60"/>
                  </a:lnTo>
                  <a:lnTo>
                    <a:pt x="682" y="36"/>
                  </a:lnTo>
                  <a:lnTo>
                    <a:pt x="694" y="29"/>
                  </a:lnTo>
                  <a:lnTo>
                    <a:pt x="697" y="22"/>
                  </a:lnTo>
                  <a:lnTo>
                    <a:pt x="697" y="14"/>
                  </a:lnTo>
                  <a:lnTo>
                    <a:pt x="697" y="7"/>
                  </a:lnTo>
                  <a:lnTo>
                    <a:pt x="699" y="0"/>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69" name="Google Shape;269;g2da4e7f48b7_0_235"/>
            <p:cNvSpPr/>
            <p:nvPr/>
          </p:nvSpPr>
          <p:spPr>
            <a:xfrm>
              <a:off x="7997825" y="4449763"/>
              <a:ext cx="690563" cy="523875"/>
            </a:xfrm>
            <a:custGeom>
              <a:rect b="b" l="l" r="r" t="t"/>
              <a:pathLst>
                <a:path extrusionOk="0" h="330" w="435">
                  <a:moveTo>
                    <a:pt x="262" y="330"/>
                  </a:moveTo>
                  <a:lnTo>
                    <a:pt x="257" y="330"/>
                  </a:lnTo>
                  <a:lnTo>
                    <a:pt x="245" y="330"/>
                  </a:lnTo>
                  <a:lnTo>
                    <a:pt x="240" y="327"/>
                  </a:lnTo>
                  <a:lnTo>
                    <a:pt x="238" y="320"/>
                  </a:lnTo>
                  <a:lnTo>
                    <a:pt x="233" y="298"/>
                  </a:lnTo>
                  <a:lnTo>
                    <a:pt x="221" y="284"/>
                  </a:lnTo>
                  <a:lnTo>
                    <a:pt x="209" y="279"/>
                  </a:lnTo>
                  <a:lnTo>
                    <a:pt x="202" y="258"/>
                  </a:lnTo>
                  <a:lnTo>
                    <a:pt x="192" y="245"/>
                  </a:lnTo>
                  <a:lnTo>
                    <a:pt x="190" y="233"/>
                  </a:lnTo>
                  <a:lnTo>
                    <a:pt x="183" y="231"/>
                  </a:lnTo>
                  <a:lnTo>
                    <a:pt x="166" y="226"/>
                  </a:lnTo>
                  <a:lnTo>
                    <a:pt x="156" y="214"/>
                  </a:lnTo>
                  <a:lnTo>
                    <a:pt x="147" y="207"/>
                  </a:lnTo>
                  <a:lnTo>
                    <a:pt x="147" y="200"/>
                  </a:lnTo>
                  <a:lnTo>
                    <a:pt x="142" y="190"/>
                  </a:lnTo>
                  <a:lnTo>
                    <a:pt x="137" y="188"/>
                  </a:lnTo>
                  <a:lnTo>
                    <a:pt x="123" y="181"/>
                  </a:lnTo>
                  <a:lnTo>
                    <a:pt x="96" y="157"/>
                  </a:lnTo>
                  <a:lnTo>
                    <a:pt x="84" y="152"/>
                  </a:lnTo>
                  <a:lnTo>
                    <a:pt x="79" y="142"/>
                  </a:lnTo>
                  <a:lnTo>
                    <a:pt x="67" y="133"/>
                  </a:lnTo>
                  <a:lnTo>
                    <a:pt x="60" y="116"/>
                  </a:lnTo>
                  <a:lnTo>
                    <a:pt x="51" y="108"/>
                  </a:lnTo>
                  <a:lnTo>
                    <a:pt x="48" y="101"/>
                  </a:lnTo>
                  <a:lnTo>
                    <a:pt x="31" y="96"/>
                  </a:lnTo>
                  <a:lnTo>
                    <a:pt x="7" y="87"/>
                  </a:lnTo>
                  <a:lnTo>
                    <a:pt x="0" y="80"/>
                  </a:lnTo>
                  <a:lnTo>
                    <a:pt x="7" y="60"/>
                  </a:lnTo>
                  <a:lnTo>
                    <a:pt x="15" y="56"/>
                  </a:lnTo>
                  <a:lnTo>
                    <a:pt x="17" y="51"/>
                  </a:lnTo>
                  <a:lnTo>
                    <a:pt x="19" y="46"/>
                  </a:lnTo>
                  <a:lnTo>
                    <a:pt x="17" y="44"/>
                  </a:lnTo>
                  <a:lnTo>
                    <a:pt x="43" y="32"/>
                  </a:lnTo>
                  <a:lnTo>
                    <a:pt x="51" y="32"/>
                  </a:lnTo>
                  <a:lnTo>
                    <a:pt x="51" y="27"/>
                  </a:lnTo>
                  <a:lnTo>
                    <a:pt x="75" y="17"/>
                  </a:lnTo>
                  <a:lnTo>
                    <a:pt x="77" y="15"/>
                  </a:lnTo>
                  <a:lnTo>
                    <a:pt x="79" y="15"/>
                  </a:lnTo>
                  <a:lnTo>
                    <a:pt x="192" y="0"/>
                  </a:lnTo>
                  <a:lnTo>
                    <a:pt x="195" y="3"/>
                  </a:lnTo>
                  <a:lnTo>
                    <a:pt x="192" y="8"/>
                  </a:lnTo>
                  <a:lnTo>
                    <a:pt x="197" y="10"/>
                  </a:lnTo>
                  <a:lnTo>
                    <a:pt x="204" y="8"/>
                  </a:lnTo>
                  <a:lnTo>
                    <a:pt x="221" y="20"/>
                  </a:lnTo>
                  <a:lnTo>
                    <a:pt x="223" y="34"/>
                  </a:lnTo>
                  <a:lnTo>
                    <a:pt x="322" y="22"/>
                  </a:lnTo>
                  <a:lnTo>
                    <a:pt x="435" y="101"/>
                  </a:lnTo>
                  <a:lnTo>
                    <a:pt x="432" y="104"/>
                  </a:lnTo>
                  <a:lnTo>
                    <a:pt x="423" y="108"/>
                  </a:lnTo>
                  <a:lnTo>
                    <a:pt x="416" y="121"/>
                  </a:lnTo>
                  <a:lnTo>
                    <a:pt x="404" y="135"/>
                  </a:lnTo>
                  <a:lnTo>
                    <a:pt x="396" y="149"/>
                  </a:lnTo>
                  <a:lnTo>
                    <a:pt x="392" y="161"/>
                  </a:lnTo>
                  <a:lnTo>
                    <a:pt x="392" y="173"/>
                  </a:lnTo>
                  <a:lnTo>
                    <a:pt x="392" y="183"/>
                  </a:lnTo>
                  <a:lnTo>
                    <a:pt x="389" y="188"/>
                  </a:lnTo>
                  <a:lnTo>
                    <a:pt x="387" y="193"/>
                  </a:lnTo>
                  <a:lnTo>
                    <a:pt x="380" y="193"/>
                  </a:lnTo>
                  <a:lnTo>
                    <a:pt x="375" y="197"/>
                  </a:lnTo>
                  <a:lnTo>
                    <a:pt x="370" y="205"/>
                  </a:lnTo>
                  <a:lnTo>
                    <a:pt x="363" y="214"/>
                  </a:lnTo>
                  <a:lnTo>
                    <a:pt x="358" y="221"/>
                  </a:lnTo>
                  <a:lnTo>
                    <a:pt x="344" y="231"/>
                  </a:lnTo>
                  <a:lnTo>
                    <a:pt x="336" y="245"/>
                  </a:lnTo>
                  <a:lnTo>
                    <a:pt x="329" y="250"/>
                  </a:lnTo>
                  <a:lnTo>
                    <a:pt x="320" y="260"/>
                  </a:lnTo>
                  <a:lnTo>
                    <a:pt x="312" y="265"/>
                  </a:lnTo>
                  <a:lnTo>
                    <a:pt x="308" y="270"/>
                  </a:lnTo>
                  <a:lnTo>
                    <a:pt x="298" y="274"/>
                  </a:lnTo>
                  <a:lnTo>
                    <a:pt x="293" y="277"/>
                  </a:lnTo>
                  <a:lnTo>
                    <a:pt x="291" y="279"/>
                  </a:lnTo>
                  <a:lnTo>
                    <a:pt x="291" y="282"/>
                  </a:lnTo>
                  <a:lnTo>
                    <a:pt x="291" y="284"/>
                  </a:lnTo>
                  <a:lnTo>
                    <a:pt x="286" y="294"/>
                  </a:lnTo>
                  <a:lnTo>
                    <a:pt x="279" y="298"/>
                  </a:lnTo>
                  <a:lnTo>
                    <a:pt x="271" y="298"/>
                  </a:lnTo>
                  <a:lnTo>
                    <a:pt x="271" y="301"/>
                  </a:lnTo>
                  <a:lnTo>
                    <a:pt x="269" y="303"/>
                  </a:lnTo>
                  <a:lnTo>
                    <a:pt x="271" y="306"/>
                  </a:lnTo>
                  <a:lnTo>
                    <a:pt x="274" y="306"/>
                  </a:lnTo>
                  <a:lnTo>
                    <a:pt x="276" y="308"/>
                  </a:lnTo>
                  <a:lnTo>
                    <a:pt x="276" y="313"/>
                  </a:lnTo>
                  <a:lnTo>
                    <a:pt x="271" y="315"/>
                  </a:lnTo>
                  <a:lnTo>
                    <a:pt x="264" y="322"/>
                  </a:lnTo>
                  <a:lnTo>
                    <a:pt x="262" y="327"/>
                  </a:lnTo>
                  <a:lnTo>
                    <a:pt x="262" y="330"/>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70" name="Google Shape;270;g2da4e7f48b7_0_235"/>
            <p:cNvSpPr/>
            <p:nvPr/>
          </p:nvSpPr>
          <p:spPr>
            <a:xfrm>
              <a:off x="7326313" y="4564063"/>
              <a:ext cx="519112" cy="831850"/>
            </a:xfrm>
            <a:custGeom>
              <a:rect b="b" l="l" r="r" t="t"/>
              <a:pathLst>
                <a:path extrusionOk="0" h="524" w="327">
                  <a:moveTo>
                    <a:pt x="0" y="22"/>
                  </a:moveTo>
                  <a:lnTo>
                    <a:pt x="8" y="32"/>
                  </a:lnTo>
                  <a:lnTo>
                    <a:pt x="0" y="347"/>
                  </a:lnTo>
                  <a:lnTo>
                    <a:pt x="3" y="361"/>
                  </a:lnTo>
                  <a:lnTo>
                    <a:pt x="22" y="522"/>
                  </a:lnTo>
                  <a:lnTo>
                    <a:pt x="27" y="517"/>
                  </a:lnTo>
                  <a:lnTo>
                    <a:pt x="32" y="515"/>
                  </a:lnTo>
                  <a:lnTo>
                    <a:pt x="46" y="520"/>
                  </a:lnTo>
                  <a:lnTo>
                    <a:pt x="48" y="512"/>
                  </a:lnTo>
                  <a:lnTo>
                    <a:pt x="51" y="491"/>
                  </a:lnTo>
                  <a:lnTo>
                    <a:pt x="58" y="474"/>
                  </a:lnTo>
                  <a:lnTo>
                    <a:pt x="68" y="491"/>
                  </a:lnTo>
                  <a:lnTo>
                    <a:pt x="65" y="496"/>
                  </a:lnTo>
                  <a:lnTo>
                    <a:pt x="70" y="508"/>
                  </a:lnTo>
                  <a:lnTo>
                    <a:pt x="80" y="522"/>
                  </a:lnTo>
                  <a:lnTo>
                    <a:pt x="89" y="524"/>
                  </a:lnTo>
                  <a:lnTo>
                    <a:pt x="97" y="522"/>
                  </a:lnTo>
                  <a:lnTo>
                    <a:pt x="109" y="510"/>
                  </a:lnTo>
                  <a:lnTo>
                    <a:pt x="111" y="510"/>
                  </a:lnTo>
                  <a:lnTo>
                    <a:pt x="116" y="505"/>
                  </a:lnTo>
                  <a:lnTo>
                    <a:pt x="116" y="503"/>
                  </a:lnTo>
                  <a:lnTo>
                    <a:pt x="113" y="500"/>
                  </a:lnTo>
                  <a:lnTo>
                    <a:pt x="109" y="498"/>
                  </a:lnTo>
                  <a:lnTo>
                    <a:pt x="109" y="496"/>
                  </a:lnTo>
                  <a:lnTo>
                    <a:pt x="113" y="486"/>
                  </a:lnTo>
                  <a:lnTo>
                    <a:pt x="111" y="484"/>
                  </a:lnTo>
                  <a:lnTo>
                    <a:pt x="104" y="476"/>
                  </a:lnTo>
                  <a:lnTo>
                    <a:pt x="101" y="476"/>
                  </a:lnTo>
                  <a:lnTo>
                    <a:pt x="97" y="472"/>
                  </a:lnTo>
                  <a:lnTo>
                    <a:pt x="89" y="462"/>
                  </a:lnTo>
                  <a:lnTo>
                    <a:pt x="89" y="455"/>
                  </a:lnTo>
                  <a:lnTo>
                    <a:pt x="92" y="452"/>
                  </a:lnTo>
                  <a:lnTo>
                    <a:pt x="92" y="450"/>
                  </a:lnTo>
                  <a:lnTo>
                    <a:pt x="92" y="445"/>
                  </a:lnTo>
                  <a:lnTo>
                    <a:pt x="327" y="421"/>
                  </a:lnTo>
                  <a:lnTo>
                    <a:pt x="327" y="416"/>
                  </a:lnTo>
                  <a:lnTo>
                    <a:pt x="315" y="399"/>
                  </a:lnTo>
                  <a:lnTo>
                    <a:pt x="317" y="371"/>
                  </a:lnTo>
                  <a:lnTo>
                    <a:pt x="305" y="347"/>
                  </a:lnTo>
                  <a:lnTo>
                    <a:pt x="305" y="327"/>
                  </a:lnTo>
                  <a:lnTo>
                    <a:pt x="310" y="315"/>
                  </a:lnTo>
                  <a:lnTo>
                    <a:pt x="310" y="301"/>
                  </a:lnTo>
                  <a:lnTo>
                    <a:pt x="317" y="289"/>
                  </a:lnTo>
                  <a:lnTo>
                    <a:pt x="320" y="286"/>
                  </a:lnTo>
                  <a:lnTo>
                    <a:pt x="313" y="277"/>
                  </a:lnTo>
                  <a:lnTo>
                    <a:pt x="315" y="267"/>
                  </a:lnTo>
                  <a:lnTo>
                    <a:pt x="310" y="260"/>
                  </a:lnTo>
                  <a:lnTo>
                    <a:pt x="301" y="255"/>
                  </a:lnTo>
                  <a:lnTo>
                    <a:pt x="298" y="248"/>
                  </a:lnTo>
                  <a:lnTo>
                    <a:pt x="293" y="234"/>
                  </a:lnTo>
                  <a:lnTo>
                    <a:pt x="289" y="226"/>
                  </a:lnTo>
                  <a:lnTo>
                    <a:pt x="224" y="0"/>
                  </a:lnTo>
                  <a:lnTo>
                    <a:pt x="0" y="22"/>
                  </a:lnTo>
                  <a:close/>
                </a:path>
              </a:pathLst>
            </a:custGeom>
            <a:solidFill>
              <a:srgbClr val="F8C8A8"/>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71" name="Google Shape;271;g2da4e7f48b7_0_235"/>
            <p:cNvSpPr/>
            <p:nvPr/>
          </p:nvSpPr>
          <p:spPr>
            <a:xfrm>
              <a:off x="6884988" y="4598988"/>
              <a:ext cx="476250" cy="831850"/>
            </a:xfrm>
            <a:custGeom>
              <a:rect b="b" l="l" r="r" t="t"/>
              <a:pathLst>
                <a:path extrusionOk="0" h="524" w="300">
                  <a:moveTo>
                    <a:pt x="278" y="0"/>
                  </a:moveTo>
                  <a:lnTo>
                    <a:pt x="98" y="12"/>
                  </a:lnTo>
                  <a:lnTo>
                    <a:pt x="96" y="17"/>
                  </a:lnTo>
                  <a:lnTo>
                    <a:pt x="79" y="34"/>
                  </a:lnTo>
                  <a:lnTo>
                    <a:pt x="74" y="48"/>
                  </a:lnTo>
                  <a:lnTo>
                    <a:pt x="74" y="67"/>
                  </a:lnTo>
                  <a:lnTo>
                    <a:pt x="72" y="77"/>
                  </a:lnTo>
                  <a:lnTo>
                    <a:pt x="58" y="87"/>
                  </a:lnTo>
                  <a:lnTo>
                    <a:pt x="46" y="101"/>
                  </a:lnTo>
                  <a:lnTo>
                    <a:pt x="43" y="106"/>
                  </a:lnTo>
                  <a:lnTo>
                    <a:pt x="43" y="120"/>
                  </a:lnTo>
                  <a:lnTo>
                    <a:pt x="33" y="130"/>
                  </a:lnTo>
                  <a:lnTo>
                    <a:pt x="33" y="139"/>
                  </a:lnTo>
                  <a:lnTo>
                    <a:pt x="29" y="154"/>
                  </a:lnTo>
                  <a:lnTo>
                    <a:pt x="19" y="168"/>
                  </a:lnTo>
                  <a:lnTo>
                    <a:pt x="24" y="185"/>
                  </a:lnTo>
                  <a:lnTo>
                    <a:pt x="31" y="195"/>
                  </a:lnTo>
                  <a:lnTo>
                    <a:pt x="33" y="204"/>
                  </a:lnTo>
                  <a:lnTo>
                    <a:pt x="36" y="209"/>
                  </a:lnTo>
                  <a:lnTo>
                    <a:pt x="36" y="212"/>
                  </a:lnTo>
                  <a:lnTo>
                    <a:pt x="31" y="216"/>
                  </a:lnTo>
                  <a:lnTo>
                    <a:pt x="29" y="226"/>
                  </a:lnTo>
                  <a:lnTo>
                    <a:pt x="29" y="231"/>
                  </a:lnTo>
                  <a:lnTo>
                    <a:pt x="29" y="240"/>
                  </a:lnTo>
                  <a:lnTo>
                    <a:pt x="41" y="262"/>
                  </a:lnTo>
                  <a:lnTo>
                    <a:pt x="43" y="281"/>
                  </a:lnTo>
                  <a:lnTo>
                    <a:pt x="48" y="293"/>
                  </a:lnTo>
                  <a:lnTo>
                    <a:pt x="53" y="298"/>
                  </a:lnTo>
                  <a:lnTo>
                    <a:pt x="53" y="310"/>
                  </a:lnTo>
                  <a:lnTo>
                    <a:pt x="43" y="315"/>
                  </a:lnTo>
                  <a:lnTo>
                    <a:pt x="38" y="320"/>
                  </a:lnTo>
                  <a:lnTo>
                    <a:pt x="33" y="341"/>
                  </a:lnTo>
                  <a:lnTo>
                    <a:pt x="17" y="368"/>
                  </a:lnTo>
                  <a:lnTo>
                    <a:pt x="2" y="413"/>
                  </a:lnTo>
                  <a:lnTo>
                    <a:pt x="0" y="447"/>
                  </a:lnTo>
                  <a:lnTo>
                    <a:pt x="168" y="440"/>
                  </a:lnTo>
                  <a:lnTo>
                    <a:pt x="173" y="445"/>
                  </a:lnTo>
                  <a:lnTo>
                    <a:pt x="168" y="462"/>
                  </a:lnTo>
                  <a:lnTo>
                    <a:pt x="168" y="486"/>
                  </a:lnTo>
                  <a:lnTo>
                    <a:pt x="187" y="502"/>
                  </a:lnTo>
                  <a:lnTo>
                    <a:pt x="190" y="522"/>
                  </a:lnTo>
                  <a:lnTo>
                    <a:pt x="202" y="524"/>
                  </a:lnTo>
                  <a:lnTo>
                    <a:pt x="221" y="507"/>
                  </a:lnTo>
                  <a:lnTo>
                    <a:pt x="262" y="495"/>
                  </a:lnTo>
                  <a:lnTo>
                    <a:pt x="271" y="500"/>
                  </a:lnTo>
                  <a:lnTo>
                    <a:pt x="286" y="495"/>
                  </a:lnTo>
                  <a:lnTo>
                    <a:pt x="288" y="498"/>
                  </a:lnTo>
                  <a:lnTo>
                    <a:pt x="298" y="500"/>
                  </a:lnTo>
                  <a:lnTo>
                    <a:pt x="300" y="500"/>
                  </a:lnTo>
                  <a:lnTo>
                    <a:pt x="281" y="339"/>
                  </a:lnTo>
                  <a:lnTo>
                    <a:pt x="278" y="325"/>
                  </a:lnTo>
                  <a:lnTo>
                    <a:pt x="286" y="10"/>
                  </a:lnTo>
                  <a:lnTo>
                    <a:pt x="278" y="0"/>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72" name="Google Shape;272;g2da4e7f48b7_0_235"/>
            <p:cNvSpPr/>
            <p:nvPr/>
          </p:nvSpPr>
          <p:spPr>
            <a:xfrm>
              <a:off x="6434138" y="4359275"/>
              <a:ext cx="671513" cy="617538"/>
            </a:xfrm>
            <a:custGeom>
              <a:rect b="b" l="l" r="r" t="t"/>
              <a:pathLst>
                <a:path extrusionOk="0" h="389" w="423">
                  <a:moveTo>
                    <a:pt x="0" y="16"/>
                  </a:moveTo>
                  <a:lnTo>
                    <a:pt x="380" y="0"/>
                  </a:lnTo>
                  <a:lnTo>
                    <a:pt x="380" y="4"/>
                  </a:lnTo>
                  <a:lnTo>
                    <a:pt x="387" y="9"/>
                  </a:lnTo>
                  <a:lnTo>
                    <a:pt x="390" y="19"/>
                  </a:lnTo>
                  <a:lnTo>
                    <a:pt x="390" y="28"/>
                  </a:lnTo>
                  <a:lnTo>
                    <a:pt x="378" y="38"/>
                  </a:lnTo>
                  <a:lnTo>
                    <a:pt x="368" y="48"/>
                  </a:lnTo>
                  <a:lnTo>
                    <a:pt x="366" y="57"/>
                  </a:lnTo>
                  <a:lnTo>
                    <a:pt x="423" y="53"/>
                  </a:lnTo>
                  <a:lnTo>
                    <a:pt x="421" y="57"/>
                  </a:lnTo>
                  <a:lnTo>
                    <a:pt x="423" y="62"/>
                  </a:lnTo>
                  <a:lnTo>
                    <a:pt x="418" y="72"/>
                  </a:lnTo>
                  <a:lnTo>
                    <a:pt x="409" y="84"/>
                  </a:lnTo>
                  <a:lnTo>
                    <a:pt x="404" y="105"/>
                  </a:lnTo>
                  <a:lnTo>
                    <a:pt x="392" y="120"/>
                  </a:lnTo>
                  <a:lnTo>
                    <a:pt x="394" y="134"/>
                  </a:lnTo>
                  <a:lnTo>
                    <a:pt x="394" y="153"/>
                  </a:lnTo>
                  <a:lnTo>
                    <a:pt x="390" y="153"/>
                  </a:lnTo>
                  <a:lnTo>
                    <a:pt x="382" y="163"/>
                  </a:lnTo>
                  <a:lnTo>
                    <a:pt x="380" y="168"/>
                  </a:lnTo>
                  <a:lnTo>
                    <a:pt x="363" y="185"/>
                  </a:lnTo>
                  <a:lnTo>
                    <a:pt x="358" y="199"/>
                  </a:lnTo>
                  <a:lnTo>
                    <a:pt x="358" y="218"/>
                  </a:lnTo>
                  <a:lnTo>
                    <a:pt x="356" y="228"/>
                  </a:lnTo>
                  <a:lnTo>
                    <a:pt x="342" y="238"/>
                  </a:lnTo>
                  <a:lnTo>
                    <a:pt x="330" y="252"/>
                  </a:lnTo>
                  <a:lnTo>
                    <a:pt x="327" y="257"/>
                  </a:lnTo>
                  <a:lnTo>
                    <a:pt x="327" y="271"/>
                  </a:lnTo>
                  <a:lnTo>
                    <a:pt x="317" y="281"/>
                  </a:lnTo>
                  <a:lnTo>
                    <a:pt x="317" y="290"/>
                  </a:lnTo>
                  <a:lnTo>
                    <a:pt x="313" y="305"/>
                  </a:lnTo>
                  <a:lnTo>
                    <a:pt x="303" y="319"/>
                  </a:lnTo>
                  <a:lnTo>
                    <a:pt x="308" y="336"/>
                  </a:lnTo>
                  <a:lnTo>
                    <a:pt x="315" y="346"/>
                  </a:lnTo>
                  <a:lnTo>
                    <a:pt x="317" y="355"/>
                  </a:lnTo>
                  <a:lnTo>
                    <a:pt x="320" y="360"/>
                  </a:lnTo>
                  <a:lnTo>
                    <a:pt x="320" y="363"/>
                  </a:lnTo>
                  <a:lnTo>
                    <a:pt x="315" y="367"/>
                  </a:lnTo>
                  <a:lnTo>
                    <a:pt x="313" y="377"/>
                  </a:lnTo>
                  <a:lnTo>
                    <a:pt x="313" y="382"/>
                  </a:lnTo>
                  <a:lnTo>
                    <a:pt x="56" y="389"/>
                  </a:lnTo>
                  <a:lnTo>
                    <a:pt x="56" y="334"/>
                  </a:lnTo>
                  <a:lnTo>
                    <a:pt x="41" y="329"/>
                  </a:lnTo>
                  <a:lnTo>
                    <a:pt x="29" y="334"/>
                  </a:lnTo>
                  <a:lnTo>
                    <a:pt x="25" y="334"/>
                  </a:lnTo>
                  <a:lnTo>
                    <a:pt x="13" y="324"/>
                  </a:lnTo>
                  <a:lnTo>
                    <a:pt x="15" y="134"/>
                  </a:lnTo>
                  <a:lnTo>
                    <a:pt x="0" y="16"/>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73" name="Google Shape;273;g2da4e7f48b7_0_235"/>
            <p:cNvSpPr/>
            <p:nvPr/>
          </p:nvSpPr>
          <p:spPr>
            <a:xfrm>
              <a:off x="6523038" y="4965700"/>
              <a:ext cx="765175" cy="666750"/>
            </a:xfrm>
            <a:custGeom>
              <a:rect b="b" l="l" r="r" t="t"/>
              <a:pathLst>
                <a:path extrusionOk="0" h="420" w="482">
                  <a:moveTo>
                    <a:pt x="0" y="7"/>
                  </a:moveTo>
                  <a:lnTo>
                    <a:pt x="257" y="0"/>
                  </a:lnTo>
                  <a:lnTo>
                    <a:pt x="257" y="9"/>
                  </a:lnTo>
                  <a:lnTo>
                    <a:pt x="269" y="31"/>
                  </a:lnTo>
                  <a:lnTo>
                    <a:pt x="271" y="50"/>
                  </a:lnTo>
                  <a:lnTo>
                    <a:pt x="276" y="62"/>
                  </a:lnTo>
                  <a:lnTo>
                    <a:pt x="281" y="67"/>
                  </a:lnTo>
                  <a:lnTo>
                    <a:pt x="281" y="79"/>
                  </a:lnTo>
                  <a:lnTo>
                    <a:pt x="271" y="84"/>
                  </a:lnTo>
                  <a:lnTo>
                    <a:pt x="266" y="89"/>
                  </a:lnTo>
                  <a:lnTo>
                    <a:pt x="261" y="110"/>
                  </a:lnTo>
                  <a:lnTo>
                    <a:pt x="245" y="137"/>
                  </a:lnTo>
                  <a:lnTo>
                    <a:pt x="230" y="182"/>
                  </a:lnTo>
                  <a:lnTo>
                    <a:pt x="228" y="216"/>
                  </a:lnTo>
                  <a:lnTo>
                    <a:pt x="396" y="209"/>
                  </a:lnTo>
                  <a:lnTo>
                    <a:pt x="401" y="214"/>
                  </a:lnTo>
                  <a:lnTo>
                    <a:pt x="396" y="231"/>
                  </a:lnTo>
                  <a:lnTo>
                    <a:pt x="396" y="255"/>
                  </a:lnTo>
                  <a:lnTo>
                    <a:pt x="415" y="271"/>
                  </a:lnTo>
                  <a:lnTo>
                    <a:pt x="418" y="291"/>
                  </a:lnTo>
                  <a:lnTo>
                    <a:pt x="394" y="286"/>
                  </a:lnTo>
                  <a:lnTo>
                    <a:pt x="372" y="276"/>
                  </a:lnTo>
                  <a:lnTo>
                    <a:pt x="367" y="276"/>
                  </a:lnTo>
                  <a:lnTo>
                    <a:pt x="360" y="279"/>
                  </a:lnTo>
                  <a:lnTo>
                    <a:pt x="346" y="293"/>
                  </a:lnTo>
                  <a:lnTo>
                    <a:pt x="343" y="300"/>
                  </a:lnTo>
                  <a:lnTo>
                    <a:pt x="350" y="310"/>
                  </a:lnTo>
                  <a:lnTo>
                    <a:pt x="360" y="312"/>
                  </a:lnTo>
                  <a:lnTo>
                    <a:pt x="377" y="310"/>
                  </a:lnTo>
                  <a:lnTo>
                    <a:pt x="386" y="303"/>
                  </a:lnTo>
                  <a:lnTo>
                    <a:pt x="394" y="300"/>
                  </a:lnTo>
                  <a:lnTo>
                    <a:pt x="406" y="300"/>
                  </a:lnTo>
                  <a:lnTo>
                    <a:pt x="410" y="300"/>
                  </a:lnTo>
                  <a:lnTo>
                    <a:pt x="410" y="303"/>
                  </a:lnTo>
                  <a:lnTo>
                    <a:pt x="408" y="307"/>
                  </a:lnTo>
                  <a:lnTo>
                    <a:pt x="401" y="312"/>
                  </a:lnTo>
                  <a:lnTo>
                    <a:pt x="403" y="319"/>
                  </a:lnTo>
                  <a:lnTo>
                    <a:pt x="410" y="324"/>
                  </a:lnTo>
                  <a:lnTo>
                    <a:pt x="415" y="324"/>
                  </a:lnTo>
                  <a:lnTo>
                    <a:pt x="420" y="322"/>
                  </a:lnTo>
                  <a:lnTo>
                    <a:pt x="427" y="307"/>
                  </a:lnTo>
                  <a:lnTo>
                    <a:pt x="446" y="300"/>
                  </a:lnTo>
                  <a:lnTo>
                    <a:pt x="451" y="298"/>
                  </a:lnTo>
                  <a:lnTo>
                    <a:pt x="456" y="298"/>
                  </a:lnTo>
                  <a:lnTo>
                    <a:pt x="461" y="303"/>
                  </a:lnTo>
                  <a:lnTo>
                    <a:pt x="458" y="310"/>
                  </a:lnTo>
                  <a:lnTo>
                    <a:pt x="461" y="315"/>
                  </a:lnTo>
                  <a:lnTo>
                    <a:pt x="458" y="319"/>
                  </a:lnTo>
                  <a:lnTo>
                    <a:pt x="451" y="327"/>
                  </a:lnTo>
                  <a:lnTo>
                    <a:pt x="437" y="343"/>
                  </a:lnTo>
                  <a:lnTo>
                    <a:pt x="422" y="353"/>
                  </a:lnTo>
                  <a:lnTo>
                    <a:pt x="422" y="363"/>
                  </a:lnTo>
                  <a:lnTo>
                    <a:pt x="427" y="372"/>
                  </a:lnTo>
                  <a:lnTo>
                    <a:pt x="446" y="382"/>
                  </a:lnTo>
                  <a:lnTo>
                    <a:pt x="478" y="394"/>
                  </a:lnTo>
                  <a:lnTo>
                    <a:pt x="482" y="401"/>
                  </a:lnTo>
                  <a:lnTo>
                    <a:pt x="480" y="408"/>
                  </a:lnTo>
                  <a:lnTo>
                    <a:pt x="473" y="411"/>
                  </a:lnTo>
                  <a:lnTo>
                    <a:pt x="449" y="420"/>
                  </a:lnTo>
                  <a:lnTo>
                    <a:pt x="446" y="401"/>
                  </a:lnTo>
                  <a:lnTo>
                    <a:pt x="432" y="394"/>
                  </a:lnTo>
                  <a:lnTo>
                    <a:pt x="403" y="382"/>
                  </a:lnTo>
                  <a:lnTo>
                    <a:pt x="401" y="375"/>
                  </a:lnTo>
                  <a:lnTo>
                    <a:pt x="396" y="370"/>
                  </a:lnTo>
                  <a:lnTo>
                    <a:pt x="386" y="375"/>
                  </a:lnTo>
                  <a:lnTo>
                    <a:pt x="384" y="394"/>
                  </a:lnTo>
                  <a:lnTo>
                    <a:pt x="386" y="396"/>
                  </a:lnTo>
                  <a:lnTo>
                    <a:pt x="386" y="401"/>
                  </a:lnTo>
                  <a:lnTo>
                    <a:pt x="372" y="411"/>
                  </a:lnTo>
                  <a:lnTo>
                    <a:pt x="367" y="408"/>
                  </a:lnTo>
                  <a:lnTo>
                    <a:pt x="360" y="399"/>
                  </a:lnTo>
                  <a:lnTo>
                    <a:pt x="355" y="396"/>
                  </a:lnTo>
                  <a:lnTo>
                    <a:pt x="346" y="401"/>
                  </a:lnTo>
                  <a:lnTo>
                    <a:pt x="341" y="396"/>
                  </a:lnTo>
                  <a:lnTo>
                    <a:pt x="336" y="396"/>
                  </a:lnTo>
                  <a:lnTo>
                    <a:pt x="324" y="411"/>
                  </a:lnTo>
                  <a:lnTo>
                    <a:pt x="310" y="411"/>
                  </a:lnTo>
                  <a:lnTo>
                    <a:pt x="305" y="408"/>
                  </a:lnTo>
                  <a:lnTo>
                    <a:pt x="290" y="406"/>
                  </a:lnTo>
                  <a:lnTo>
                    <a:pt x="266" y="377"/>
                  </a:lnTo>
                  <a:lnTo>
                    <a:pt x="254" y="375"/>
                  </a:lnTo>
                  <a:lnTo>
                    <a:pt x="242" y="370"/>
                  </a:lnTo>
                  <a:lnTo>
                    <a:pt x="237" y="360"/>
                  </a:lnTo>
                  <a:lnTo>
                    <a:pt x="233" y="360"/>
                  </a:lnTo>
                  <a:lnTo>
                    <a:pt x="233" y="358"/>
                  </a:lnTo>
                  <a:lnTo>
                    <a:pt x="230" y="358"/>
                  </a:lnTo>
                  <a:lnTo>
                    <a:pt x="233" y="353"/>
                  </a:lnTo>
                  <a:lnTo>
                    <a:pt x="228" y="351"/>
                  </a:lnTo>
                  <a:lnTo>
                    <a:pt x="223" y="353"/>
                  </a:lnTo>
                  <a:lnTo>
                    <a:pt x="213" y="351"/>
                  </a:lnTo>
                  <a:lnTo>
                    <a:pt x="211" y="348"/>
                  </a:lnTo>
                  <a:lnTo>
                    <a:pt x="209" y="341"/>
                  </a:lnTo>
                  <a:lnTo>
                    <a:pt x="204" y="341"/>
                  </a:lnTo>
                  <a:lnTo>
                    <a:pt x="187" y="358"/>
                  </a:lnTo>
                  <a:lnTo>
                    <a:pt x="194" y="368"/>
                  </a:lnTo>
                  <a:lnTo>
                    <a:pt x="192" y="370"/>
                  </a:lnTo>
                  <a:lnTo>
                    <a:pt x="163" y="372"/>
                  </a:lnTo>
                  <a:lnTo>
                    <a:pt x="115" y="363"/>
                  </a:lnTo>
                  <a:lnTo>
                    <a:pt x="89" y="353"/>
                  </a:lnTo>
                  <a:lnTo>
                    <a:pt x="24" y="360"/>
                  </a:lnTo>
                  <a:lnTo>
                    <a:pt x="21" y="358"/>
                  </a:lnTo>
                  <a:lnTo>
                    <a:pt x="19" y="351"/>
                  </a:lnTo>
                  <a:lnTo>
                    <a:pt x="21" y="346"/>
                  </a:lnTo>
                  <a:lnTo>
                    <a:pt x="24" y="341"/>
                  </a:lnTo>
                  <a:lnTo>
                    <a:pt x="31" y="334"/>
                  </a:lnTo>
                  <a:lnTo>
                    <a:pt x="38" y="310"/>
                  </a:lnTo>
                  <a:lnTo>
                    <a:pt x="33" y="300"/>
                  </a:lnTo>
                  <a:lnTo>
                    <a:pt x="33" y="293"/>
                  </a:lnTo>
                  <a:lnTo>
                    <a:pt x="33" y="288"/>
                  </a:lnTo>
                  <a:lnTo>
                    <a:pt x="33" y="281"/>
                  </a:lnTo>
                  <a:lnTo>
                    <a:pt x="36" y="267"/>
                  </a:lnTo>
                  <a:lnTo>
                    <a:pt x="43" y="262"/>
                  </a:lnTo>
                  <a:lnTo>
                    <a:pt x="48" y="252"/>
                  </a:lnTo>
                  <a:lnTo>
                    <a:pt x="50" y="233"/>
                  </a:lnTo>
                  <a:lnTo>
                    <a:pt x="50" y="221"/>
                  </a:lnTo>
                  <a:lnTo>
                    <a:pt x="48" y="204"/>
                  </a:lnTo>
                  <a:lnTo>
                    <a:pt x="41" y="192"/>
                  </a:lnTo>
                  <a:lnTo>
                    <a:pt x="36" y="190"/>
                  </a:lnTo>
                  <a:lnTo>
                    <a:pt x="38" y="182"/>
                  </a:lnTo>
                  <a:lnTo>
                    <a:pt x="36" y="180"/>
                  </a:lnTo>
                  <a:lnTo>
                    <a:pt x="31" y="168"/>
                  </a:lnTo>
                  <a:lnTo>
                    <a:pt x="24" y="163"/>
                  </a:lnTo>
                  <a:lnTo>
                    <a:pt x="21" y="161"/>
                  </a:lnTo>
                  <a:lnTo>
                    <a:pt x="26" y="149"/>
                  </a:lnTo>
                  <a:lnTo>
                    <a:pt x="19" y="134"/>
                  </a:lnTo>
                  <a:lnTo>
                    <a:pt x="5" y="122"/>
                  </a:lnTo>
                  <a:lnTo>
                    <a:pt x="2" y="115"/>
                  </a:lnTo>
                  <a:lnTo>
                    <a:pt x="0" y="7"/>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74" name="Google Shape;274;g2da4e7f48b7_0_235"/>
            <p:cNvSpPr/>
            <p:nvPr/>
          </p:nvSpPr>
          <p:spPr>
            <a:xfrm>
              <a:off x="6278563" y="3663950"/>
              <a:ext cx="903288" cy="785813"/>
            </a:xfrm>
            <a:custGeom>
              <a:rect b="b" l="l" r="r" t="t"/>
              <a:pathLst>
                <a:path extrusionOk="0" h="495" w="569">
                  <a:moveTo>
                    <a:pt x="98" y="454"/>
                  </a:moveTo>
                  <a:lnTo>
                    <a:pt x="478" y="438"/>
                  </a:lnTo>
                  <a:lnTo>
                    <a:pt x="478" y="442"/>
                  </a:lnTo>
                  <a:lnTo>
                    <a:pt x="485" y="447"/>
                  </a:lnTo>
                  <a:lnTo>
                    <a:pt x="488" y="457"/>
                  </a:lnTo>
                  <a:lnTo>
                    <a:pt x="488" y="466"/>
                  </a:lnTo>
                  <a:lnTo>
                    <a:pt x="476" y="476"/>
                  </a:lnTo>
                  <a:lnTo>
                    <a:pt x="466" y="486"/>
                  </a:lnTo>
                  <a:lnTo>
                    <a:pt x="464" y="495"/>
                  </a:lnTo>
                  <a:lnTo>
                    <a:pt x="521" y="491"/>
                  </a:lnTo>
                  <a:lnTo>
                    <a:pt x="526" y="474"/>
                  </a:lnTo>
                  <a:lnTo>
                    <a:pt x="524" y="469"/>
                  </a:lnTo>
                  <a:lnTo>
                    <a:pt x="528" y="450"/>
                  </a:lnTo>
                  <a:lnTo>
                    <a:pt x="536" y="435"/>
                  </a:lnTo>
                  <a:lnTo>
                    <a:pt x="540" y="428"/>
                  </a:lnTo>
                  <a:lnTo>
                    <a:pt x="552" y="423"/>
                  </a:lnTo>
                  <a:lnTo>
                    <a:pt x="555" y="426"/>
                  </a:lnTo>
                  <a:lnTo>
                    <a:pt x="560" y="421"/>
                  </a:lnTo>
                  <a:lnTo>
                    <a:pt x="569" y="394"/>
                  </a:lnTo>
                  <a:lnTo>
                    <a:pt x="567" y="385"/>
                  </a:lnTo>
                  <a:lnTo>
                    <a:pt x="562" y="380"/>
                  </a:lnTo>
                  <a:lnTo>
                    <a:pt x="560" y="380"/>
                  </a:lnTo>
                  <a:lnTo>
                    <a:pt x="557" y="378"/>
                  </a:lnTo>
                  <a:lnTo>
                    <a:pt x="555" y="375"/>
                  </a:lnTo>
                  <a:lnTo>
                    <a:pt x="550" y="375"/>
                  </a:lnTo>
                  <a:lnTo>
                    <a:pt x="550" y="380"/>
                  </a:lnTo>
                  <a:lnTo>
                    <a:pt x="545" y="380"/>
                  </a:lnTo>
                  <a:lnTo>
                    <a:pt x="528" y="351"/>
                  </a:lnTo>
                  <a:lnTo>
                    <a:pt x="528" y="346"/>
                  </a:lnTo>
                  <a:lnTo>
                    <a:pt x="536" y="342"/>
                  </a:lnTo>
                  <a:lnTo>
                    <a:pt x="536" y="337"/>
                  </a:lnTo>
                  <a:lnTo>
                    <a:pt x="528" y="327"/>
                  </a:lnTo>
                  <a:lnTo>
                    <a:pt x="524" y="308"/>
                  </a:lnTo>
                  <a:lnTo>
                    <a:pt x="500" y="289"/>
                  </a:lnTo>
                  <a:lnTo>
                    <a:pt x="488" y="284"/>
                  </a:lnTo>
                  <a:lnTo>
                    <a:pt x="464" y="269"/>
                  </a:lnTo>
                  <a:lnTo>
                    <a:pt x="449" y="255"/>
                  </a:lnTo>
                  <a:lnTo>
                    <a:pt x="444" y="243"/>
                  </a:lnTo>
                  <a:lnTo>
                    <a:pt x="447" y="236"/>
                  </a:lnTo>
                  <a:lnTo>
                    <a:pt x="464" y="219"/>
                  </a:lnTo>
                  <a:lnTo>
                    <a:pt x="461" y="202"/>
                  </a:lnTo>
                  <a:lnTo>
                    <a:pt x="466" y="190"/>
                  </a:lnTo>
                  <a:lnTo>
                    <a:pt x="461" y="183"/>
                  </a:lnTo>
                  <a:lnTo>
                    <a:pt x="442" y="173"/>
                  </a:lnTo>
                  <a:lnTo>
                    <a:pt x="435" y="176"/>
                  </a:lnTo>
                  <a:lnTo>
                    <a:pt x="428" y="183"/>
                  </a:lnTo>
                  <a:lnTo>
                    <a:pt x="423" y="180"/>
                  </a:lnTo>
                  <a:lnTo>
                    <a:pt x="408" y="142"/>
                  </a:lnTo>
                  <a:lnTo>
                    <a:pt x="401" y="135"/>
                  </a:lnTo>
                  <a:lnTo>
                    <a:pt x="377" y="116"/>
                  </a:lnTo>
                  <a:lnTo>
                    <a:pt x="353" y="87"/>
                  </a:lnTo>
                  <a:lnTo>
                    <a:pt x="351" y="80"/>
                  </a:lnTo>
                  <a:lnTo>
                    <a:pt x="346" y="63"/>
                  </a:lnTo>
                  <a:lnTo>
                    <a:pt x="343" y="41"/>
                  </a:lnTo>
                  <a:lnTo>
                    <a:pt x="348" y="29"/>
                  </a:lnTo>
                  <a:lnTo>
                    <a:pt x="348" y="27"/>
                  </a:lnTo>
                  <a:lnTo>
                    <a:pt x="324" y="0"/>
                  </a:lnTo>
                  <a:lnTo>
                    <a:pt x="0" y="12"/>
                  </a:lnTo>
                  <a:lnTo>
                    <a:pt x="5" y="22"/>
                  </a:lnTo>
                  <a:lnTo>
                    <a:pt x="14" y="29"/>
                  </a:lnTo>
                  <a:lnTo>
                    <a:pt x="17" y="43"/>
                  </a:lnTo>
                  <a:lnTo>
                    <a:pt x="29" y="58"/>
                  </a:lnTo>
                  <a:lnTo>
                    <a:pt x="34" y="60"/>
                  </a:lnTo>
                  <a:lnTo>
                    <a:pt x="31" y="72"/>
                  </a:lnTo>
                  <a:lnTo>
                    <a:pt x="31" y="75"/>
                  </a:lnTo>
                  <a:lnTo>
                    <a:pt x="67" y="101"/>
                  </a:lnTo>
                  <a:lnTo>
                    <a:pt x="55" y="116"/>
                  </a:lnTo>
                  <a:lnTo>
                    <a:pt x="53" y="130"/>
                  </a:lnTo>
                  <a:lnTo>
                    <a:pt x="60" y="135"/>
                  </a:lnTo>
                  <a:lnTo>
                    <a:pt x="70" y="140"/>
                  </a:lnTo>
                  <a:lnTo>
                    <a:pt x="74" y="159"/>
                  </a:lnTo>
                  <a:lnTo>
                    <a:pt x="82" y="164"/>
                  </a:lnTo>
                  <a:lnTo>
                    <a:pt x="91" y="166"/>
                  </a:lnTo>
                  <a:lnTo>
                    <a:pt x="94" y="168"/>
                  </a:lnTo>
                  <a:lnTo>
                    <a:pt x="96" y="402"/>
                  </a:lnTo>
                  <a:lnTo>
                    <a:pt x="98" y="454"/>
                  </a:lnTo>
                  <a:close/>
                </a:path>
              </a:pathLst>
            </a:custGeom>
            <a:solidFill>
              <a:srgbClr val="F8C8A8"/>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75" name="Google Shape;275;g2da4e7f48b7_0_235"/>
            <p:cNvSpPr/>
            <p:nvPr/>
          </p:nvSpPr>
          <p:spPr>
            <a:xfrm>
              <a:off x="6167438" y="3163888"/>
              <a:ext cx="815975" cy="542925"/>
            </a:xfrm>
            <a:custGeom>
              <a:rect b="b" l="l" r="r" t="t"/>
              <a:pathLst>
                <a:path extrusionOk="0" h="342" w="514">
                  <a:moveTo>
                    <a:pt x="15" y="15"/>
                  </a:moveTo>
                  <a:lnTo>
                    <a:pt x="418" y="0"/>
                  </a:lnTo>
                  <a:lnTo>
                    <a:pt x="421" y="15"/>
                  </a:lnTo>
                  <a:lnTo>
                    <a:pt x="430" y="24"/>
                  </a:lnTo>
                  <a:lnTo>
                    <a:pt x="430" y="29"/>
                  </a:lnTo>
                  <a:lnTo>
                    <a:pt x="423" y="41"/>
                  </a:lnTo>
                  <a:lnTo>
                    <a:pt x="428" y="53"/>
                  </a:lnTo>
                  <a:lnTo>
                    <a:pt x="435" y="82"/>
                  </a:lnTo>
                  <a:lnTo>
                    <a:pt x="461" y="92"/>
                  </a:lnTo>
                  <a:lnTo>
                    <a:pt x="469" y="99"/>
                  </a:lnTo>
                  <a:lnTo>
                    <a:pt x="471" y="109"/>
                  </a:lnTo>
                  <a:lnTo>
                    <a:pt x="473" y="113"/>
                  </a:lnTo>
                  <a:lnTo>
                    <a:pt x="490" y="125"/>
                  </a:lnTo>
                  <a:lnTo>
                    <a:pt x="493" y="135"/>
                  </a:lnTo>
                  <a:lnTo>
                    <a:pt x="507" y="145"/>
                  </a:lnTo>
                  <a:lnTo>
                    <a:pt x="514" y="164"/>
                  </a:lnTo>
                  <a:lnTo>
                    <a:pt x="512" y="171"/>
                  </a:lnTo>
                  <a:lnTo>
                    <a:pt x="507" y="183"/>
                  </a:lnTo>
                  <a:lnTo>
                    <a:pt x="502" y="188"/>
                  </a:lnTo>
                  <a:lnTo>
                    <a:pt x="502" y="197"/>
                  </a:lnTo>
                  <a:lnTo>
                    <a:pt x="488" y="214"/>
                  </a:lnTo>
                  <a:lnTo>
                    <a:pt x="473" y="217"/>
                  </a:lnTo>
                  <a:lnTo>
                    <a:pt x="471" y="222"/>
                  </a:lnTo>
                  <a:lnTo>
                    <a:pt x="454" y="222"/>
                  </a:lnTo>
                  <a:lnTo>
                    <a:pt x="447" y="226"/>
                  </a:lnTo>
                  <a:lnTo>
                    <a:pt x="440" y="238"/>
                  </a:lnTo>
                  <a:lnTo>
                    <a:pt x="442" y="248"/>
                  </a:lnTo>
                  <a:lnTo>
                    <a:pt x="452" y="258"/>
                  </a:lnTo>
                  <a:lnTo>
                    <a:pt x="454" y="265"/>
                  </a:lnTo>
                  <a:lnTo>
                    <a:pt x="452" y="279"/>
                  </a:lnTo>
                  <a:lnTo>
                    <a:pt x="440" y="306"/>
                  </a:lnTo>
                  <a:lnTo>
                    <a:pt x="428" y="315"/>
                  </a:lnTo>
                  <a:lnTo>
                    <a:pt x="423" y="322"/>
                  </a:lnTo>
                  <a:lnTo>
                    <a:pt x="423" y="332"/>
                  </a:lnTo>
                  <a:lnTo>
                    <a:pt x="418" y="342"/>
                  </a:lnTo>
                  <a:lnTo>
                    <a:pt x="394" y="315"/>
                  </a:lnTo>
                  <a:lnTo>
                    <a:pt x="70" y="327"/>
                  </a:lnTo>
                  <a:lnTo>
                    <a:pt x="65" y="322"/>
                  </a:lnTo>
                  <a:lnTo>
                    <a:pt x="63" y="310"/>
                  </a:lnTo>
                  <a:lnTo>
                    <a:pt x="65" y="301"/>
                  </a:lnTo>
                  <a:lnTo>
                    <a:pt x="60" y="294"/>
                  </a:lnTo>
                  <a:lnTo>
                    <a:pt x="58" y="284"/>
                  </a:lnTo>
                  <a:lnTo>
                    <a:pt x="63" y="277"/>
                  </a:lnTo>
                  <a:lnTo>
                    <a:pt x="60" y="267"/>
                  </a:lnTo>
                  <a:lnTo>
                    <a:pt x="48" y="262"/>
                  </a:lnTo>
                  <a:lnTo>
                    <a:pt x="51" y="246"/>
                  </a:lnTo>
                  <a:lnTo>
                    <a:pt x="56" y="236"/>
                  </a:lnTo>
                  <a:lnTo>
                    <a:pt x="51" y="226"/>
                  </a:lnTo>
                  <a:lnTo>
                    <a:pt x="41" y="219"/>
                  </a:lnTo>
                  <a:lnTo>
                    <a:pt x="36" y="209"/>
                  </a:lnTo>
                  <a:lnTo>
                    <a:pt x="41" y="202"/>
                  </a:lnTo>
                  <a:lnTo>
                    <a:pt x="32" y="193"/>
                  </a:lnTo>
                  <a:lnTo>
                    <a:pt x="27" y="176"/>
                  </a:lnTo>
                  <a:lnTo>
                    <a:pt x="17" y="169"/>
                  </a:lnTo>
                  <a:lnTo>
                    <a:pt x="22" y="152"/>
                  </a:lnTo>
                  <a:lnTo>
                    <a:pt x="22" y="145"/>
                  </a:lnTo>
                  <a:lnTo>
                    <a:pt x="12" y="137"/>
                  </a:lnTo>
                  <a:lnTo>
                    <a:pt x="12" y="128"/>
                  </a:lnTo>
                  <a:lnTo>
                    <a:pt x="12" y="125"/>
                  </a:lnTo>
                  <a:lnTo>
                    <a:pt x="10" y="113"/>
                  </a:lnTo>
                  <a:lnTo>
                    <a:pt x="0" y="94"/>
                  </a:lnTo>
                  <a:lnTo>
                    <a:pt x="10" y="75"/>
                  </a:lnTo>
                  <a:lnTo>
                    <a:pt x="8" y="65"/>
                  </a:lnTo>
                  <a:lnTo>
                    <a:pt x="15" y="60"/>
                  </a:lnTo>
                  <a:lnTo>
                    <a:pt x="10" y="44"/>
                  </a:lnTo>
                  <a:lnTo>
                    <a:pt x="5" y="39"/>
                  </a:lnTo>
                  <a:lnTo>
                    <a:pt x="10" y="27"/>
                  </a:lnTo>
                  <a:lnTo>
                    <a:pt x="5" y="22"/>
                  </a:lnTo>
                  <a:lnTo>
                    <a:pt x="3" y="15"/>
                  </a:lnTo>
                  <a:lnTo>
                    <a:pt x="10" y="15"/>
                  </a:lnTo>
                  <a:lnTo>
                    <a:pt x="15" y="15"/>
                  </a:lnTo>
                  <a:close/>
                </a:path>
              </a:pathLst>
            </a:custGeom>
            <a:solidFill>
              <a:srgbClr val="F8C8A8"/>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76" name="Google Shape;276;g2da4e7f48b7_0_235"/>
            <p:cNvSpPr/>
            <p:nvPr/>
          </p:nvSpPr>
          <p:spPr>
            <a:xfrm>
              <a:off x="6103938" y="2187575"/>
              <a:ext cx="887413" cy="1000125"/>
            </a:xfrm>
            <a:custGeom>
              <a:rect b="b" l="l" r="r" t="t"/>
              <a:pathLst>
                <a:path extrusionOk="0" h="630" w="559">
                  <a:moveTo>
                    <a:pt x="55" y="630"/>
                  </a:moveTo>
                  <a:lnTo>
                    <a:pt x="55" y="435"/>
                  </a:lnTo>
                  <a:lnTo>
                    <a:pt x="26" y="409"/>
                  </a:lnTo>
                  <a:lnTo>
                    <a:pt x="26" y="399"/>
                  </a:lnTo>
                  <a:lnTo>
                    <a:pt x="40" y="385"/>
                  </a:lnTo>
                  <a:lnTo>
                    <a:pt x="45" y="373"/>
                  </a:lnTo>
                  <a:lnTo>
                    <a:pt x="43" y="365"/>
                  </a:lnTo>
                  <a:lnTo>
                    <a:pt x="43" y="349"/>
                  </a:lnTo>
                  <a:lnTo>
                    <a:pt x="45" y="334"/>
                  </a:lnTo>
                  <a:lnTo>
                    <a:pt x="33" y="296"/>
                  </a:lnTo>
                  <a:lnTo>
                    <a:pt x="31" y="289"/>
                  </a:lnTo>
                  <a:lnTo>
                    <a:pt x="31" y="269"/>
                  </a:lnTo>
                  <a:lnTo>
                    <a:pt x="28" y="257"/>
                  </a:lnTo>
                  <a:lnTo>
                    <a:pt x="26" y="204"/>
                  </a:lnTo>
                  <a:lnTo>
                    <a:pt x="21" y="173"/>
                  </a:lnTo>
                  <a:lnTo>
                    <a:pt x="12" y="164"/>
                  </a:lnTo>
                  <a:lnTo>
                    <a:pt x="4" y="127"/>
                  </a:lnTo>
                  <a:lnTo>
                    <a:pt x="4" y="99"/>
                  </a:lnTo>
                  <a:lnTo>
                    <a:pt x="7" y="82"/>
                  </a:lnTo>
                  <a:lnTo>
                    <a:pt x="9" y="72"/>
                  </a:lnTo>
                  <a:lnTo>
                    <a:pt x="2" y="48"/>
                  </a:lnTo>
                  <a:lnTo>
                    <a:pt x="0" y="39"/>
                  </a:lnTo>
                  <a:lnTo>
                    <a:pt x="146" y="39"/>
                  </a:lnTo>
                  <a:lnTo>
                    <a:pt x="146" y="15"/>
                  </a:lnTo>
                  <a:lnTo>
                    <a:pt x="148" y="0"/>
                  </a:lnTo>
                  <a:lnTo>
                    <a:pt x="158" y="0"/>
                  </a:lnTo>
                  <a:lnTo>
                    <a:pt x="175" y="5"/>
                  </a:lnTo>
                  <a:lnTo>
                    <a:pt x="175" y="29"/>
                  </a:lnTo>
                  <a:lnTo>
                    <a:pt x="180" y="46"/>
                  </a:lnTo>
                  <a:lnTo>
                    <a:pt x="180" y="60"/>
                  </a:lnTo>
                  <a:lnTo>
                    <a:pt x="194" y="72"/>
                  </a:lnTo>
                  <a:lnTo>
                    <a:pt x="201" y="70"/>
                  </a:lnTo>
                  <a:lnTo>
                    <a:pt x="211" y="72"/>
                  </a:lnTo>
                  <a:lnTo>
                    <a:pt x="216" y="77"/>
                  </a:lnTo>
                  <a:lnTo>
                    <a:pt x="230" y="75"/>
                  </a:lnTo>
                  <a:lnTo>
                    <a:pt x="242" y="77"/>
                  </a:lnTo>
                  <a:lnTo>
                    <a:pt x="247" y="84"/>
                  </a:lnTo>
                  <a:lnTo>
                    <a:pt x="247" y="87"/>
                  </a:lnTo>
                  <a:lnTo>
                    <a:pt x="266" y="87"/>
                  </a:lnTo>
                  <a:lnTo>
                    <a:pt x="273" y="77"/>
                  </a:lnTo>
                  <a:lnTo>
                    <a:pt x="305" y="77"/>
                  </a:lnTo>
                  <a:lnTo>
                    <a:pt x="324" y="82"/>
                  </a:lnTo>
                  <a:lnTo>
                    <a:pt x="331" y="82"/>
                  </a:lnTo>
                  <a:lnTo>
                    <a:pt x="326" y="89"/>
                  </a:lnTo>
                  <a:lnTo>
                    <a:pt x="333" y="94"/>
                  </a:lnTo>
                  <a:lnTo>
                    <a:pt x="336" y="91"/>
                  </a:lnTo>
                  <a:lnTo>
                    <a:pt x="341" y="96"/>
                  </a:lnTo>
                  <a:lnTo>
                    <a:pt x="343" y="111"/>
                  </a:lnTo>
                  <a:lnTo>
                    <a:pt x="350" y="115"/>
                  </a:lnTo>
                  <a:lnTo>
                    <a:pt x="360" y="103"/>
                  </a:lnTo>
                  <a:lnTo>
                    <a:pt x="365" y="101"/>
                  </a:lnTo>
                  <a:lnTo>
                    <a:pt x="372" y="103"/>
                  </a:lnTo>
                  <a:lnTo>
                    <a:pt x="377" y="115"/>
                  </a:lnTo>
                  <a:lnTo>
                    <a:pt x="393" y="118"/>
                  </a:lnTo>
                  <a:lnTo>
                    <a:pt x="398" y="125"/>
                  </a:lnTo>
                  <a:lnTo>
                    <a:pt x="405" y="132"/>
                  </a:lnTo>
                  <a:lnTo>
                    <a:pt x="417" y="132"/>
                  </a:lnTo>
                  <a:lnTo>
                    <a:pt x="427" y="127"/>
                  </a:lnTo>
                  <a:lnTo>
                    <a:pt x="456" y="108"/>
                  </a:lnTo>
                  <a:lnTo>
                    <a:pt x="461" y="111"/>
                  </a:lnTo>
                  <a:lnTo>
                    <a:pt x="468" y="120"/>
                  </a:lnTo>
                  <a:lnTo>
                    <a:pt x="509" y="120"/>
                  </a:lnTo>
                  <a:lnTo>
                    <a:pt x="516" y="123"/>
                  </a:lnTo>
                  <a:lnTo>
                    <a:pt x="521" y="125"/>
                  </a:lnTo>
                  <a:lnTo>
                    <a:pt x="533" y="132"/>
                  </a:lnTo>
                  <a:lnTo>
                    <a:pt x="542" y="127"/>
                  </a:lnTo>
                  <a:lnTo>
                    <a:pt x="559" y="127"/>
                  </a:lnTo>
                  <a:lnTo>
                    <a:pt x="550" y="137"/>
                  </a:lnTo>
                  <a:lnTo>
                    <a:pt x="525" y="152"/>
                  </a:lnTo>
                  <a:lnTo>
                    <a:pt x="511" y="156"/>
                  </a:lnTo>
                  <a:lnTo>
                    <a:pt x="501" y="159"/>
                  </a:lnTo>
                  <a:lnTo>
                    <a:pt x="489" y="171"/>
                  </a:lnTo>
                  <a:lnTo>
                    <a:pt x="468" y="180"/>
                  </a:lnTo>
                  <a:lnTo>
                    <a:pt x="458" y="188"/>
                  </a:lnTo>
                  <a:lnTo>
                    <a:pt x="425" y="226"/>
                  </a:lnTo>
                  <a:lnTo>
                    <a:pt x="374" y="272"/>
                  </a:lnTo>
                  <a:lnTo>
                    <a:pt x="367" y="279"/>
                  </a:lnTo>
                  <a:lnTo>
                    <a:pt x="362" y="284"/>
                  </a:lnTo>
                  <a:lnTo>
                    <a:pt x="365" y="344"/>
                  </a:lnTo>
                  <a:lnTo>
                    <a:pt x="357" y="349"/>
                  </a:lnTo>
                  <a:lnTo>
                    <a:pt x="353" y="353"/>
                  </a:lnTo>
                  <a:lnTo>
                    <a:pt x="331" y="370"/>
                  </a:lnTo>
                  <a:lnTo>
                    <a:pt x="329" y="380"/>
                  </a:lnTo>
                  <a:lnTo>
                    <a:pt x="326" y="382"/>
                  </a:lnTo>
                  <a:lnTo>
                    <a:pt x="321" y="399"/>
                  </a:lnTo>
                  <a:lnTo>
                    <a:pt x="333" y="404"/>
                  </a:lnTo>
                  <a:lnTo>
                    <a:pt x="341" y="418"/>
                  </a:lnTo>
                  <a:lnTo>
                    <a:pt x="333" y="430"/>
                  </a:lnTo>
                  <a:lnTo>
                    <a:pt x="333" y="440"/>
                  </a:lnTo>
                  <a:lnTo>
                    <a:pt x="333" y="459"/>
                  </a:lnTo>
                  <a:lnTo>
                    <a:pt x="333" y="488"/>
                  </a:lnTo>
                  <a:lnTo>
                    <a:pt x="336" y="493"/>
                  </a:lnTo>
                  <a:lnTo>
                    <a:pt x="345" y="500"/>
                  </a:lnTo>
                  <a:lnTo>
                    <a:pt x="348" y="505"/>
                  </a:lnTo>
                  <a:lnTo>
                    <a:pt x="367" y="507"/>
                  </a:lnTo>
                  <a:lnTo>
                    <a:pt x="369" y="510"/>
                  </a:lnTo>
                  <a:lnTo>
                    <a:pt x="372" y="514"/>
                  </a:lnTo>
                  <a:lnTo>
                    <a:pt x="377" y="519"/>
                  </a:lnTo>
                  <a:lnTo>
                    <a:pt x="401" y="529"/>
                  </a:lnTo>
                  <a:lnTo>
                    <a:pt x="408" y="546"/>
                  </a:lnTo>
                  <a:lnTo>
                    <a:pt x="427" y="560"/>
                  </a:lnTo>
                  <a:lnTo>
                    <a:pt x="453" y="577"/>
                  </a:lnTo>
                  <a:lnTo>
                    <a:pt x="456" y="584"/>
                  </a:lnTo>
                  <a:lnTo>
                    <a:pt x="456" y="596"/>
                  </a:lnTo>
                  <a:lnTo>
                    <a:pt x="458" y="615"/>
                  </a:lnTo>
                  <a:lnTo>
                    <a:pt x="55" y="630"/>
                  </a:lnTo>
                  <a:close/>
                </a:path>
              </a:pathLst>
            </a:custGeom>
            <a:solidFill>
              <a:srgbClr val="ED7625"/>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77" name="Google Shape;277;g2da4e7f48b7_0_235"/>
            <p:cNvSpPr/>
            <p:nvPr/>
          </p:nvSpPr>
          <p:spPr>
            <a:xfrm>
              <a:off x="6613525" y="2576513"/>
              <a:ext cx="712788" cy="760413"/>
            </a:xfrm>
            <a:custGeom>
              <a:rect b="b" l="l" r="r" t="t"/>
              <a:pathLst>
                <a:path extrusionOk="0" h="479" w="449">
                  <a:moveTo>
                    <a:pt x="190" y="479"/>
                  </a:moveTo>
                  <a:lnTo>
                    <a:pt x="188" y="469"/>
                  </a:lnTo>
                  <a:lnTo>
                    <a:pt x="180" y="462"/>
                  </a:lnTo>
                  <a:lnTo>
                    <a:pt x="154" y="452"/>
                  </a:lnTo>
                  <a:lnTo>
                    <a:pt x="147" y="423"/>
                  </a:lnTo>
                  <a:lnTo>
                    <a:pt x="142" y="411"/>
                  </a:lnTo>
                  <a:lnTo>
                    <a:pt x="149" y="399"/>
                  </a:lnTo>
                  <a:lnTo>
                    <a:pt x="149" y="394"/>
                  </a:lnTo>
                  <a:lnTo>
                    <a:pt x="140" y="385"/>
                  </a:lnTo>
                  <a:lnTo>
                    <a:pt x="137" y="370"/>
                  </a:lnTo>
                  <a:lnTo>
                    <a:pt x="135" y="351"/>
                  </a:lnTo>
                  <a:lnTo>
                    <a:pt x="135" y="339"/>
                  </a:lnTo>
                  <a:lnTo>
                    <a:pt x="132" y="332"/>
                  </a:lnTo>
                  <a:lnTo>
                    <a:pt x="106" y="315"/>
                  </a:lnTo>
                  <a:lnTo>
                    <a:pt x="87" y="301"/>
                  </a:lnTo>
                  <a:lnTo>
                    <a:pt x="80" y="284"/>
                  </a:lnTo>
                  <a:lnTo>
                    <a:pt x="56" y="274"/>
                  </a:lnTo>
                  <a:lnTo>
                    <a:pt x="51" y="269"/>
                  </a:lnTo>
                  <a:lnTo>
                    <a:pt x="48" y="265"/>
                  </a:lnTo>
                  <a:lnTo>
                    <a:pt x="46" y="262"/>
                  </a:lnTo>
                  <a:lnTo>
                    <a:pt x="27" y="260"/>
                  </a:lnTo>
                  <a:lnTo>
                    <a:pt x="24" y="255"/>
                  </a:lnTo>
                  <a:lnTo>
                    <a:pt x="15" y="248"/>
                  </a:lnTo>
                  <a:lnTo>
                    <a:pt x="12" y="243"/>
                  </a:lnTo>
                  <a:lnTo>
                    <a:pt x="12" y="214"/>
                  </a:lnTo>
                  <a:lnTo>
                    <a:pt x="12" y="195"/>
                  </a:lnTo>
                  <a:lnTo>
                    <a:pt x="12" y="185"/>
                  </a:lnTo>
                  <a:lnTo>
                    <a:pt x="20" y="173"/>
                  </a:lnTo>
                  <a:lnTo>
                    <a:pt x="12" y="159"/>
                  </a:lnTo>
                  <a:lnTo>
                    <a:pt x="0" y="154"/>
                  </a:lnTo>
                  <a:lnTo>
                    <a:pt x="5" y="137"/>
                  </a:lnTo>
                  <a:lnTo>
                    <a:pt x="8" y="135"/>
                  </a:lnTo>
                  <a:lnTo>
                    <a:pt x="10" y="125"/>
                  </a:lnTo>
                  <a:lnTo>
                    <a:pt x="32" y="108"/>
                  </a:lnTo>
                  <a:lnTo>
                    <a:pt x="36" y="104"/>
                  </a:lnTo>
                  <a:lnTo>
                    <a:pt x="44" y="99"/>
                  </a:lnTo>
                  <a:lnTo>
                    <a:pt x="41" y="39"/>
                  </a:lnTo>
                  <a:lnTo>
                    <a:pt x="46" y="34"/>
                  </a:lnTo>
                  <a:lnTo>
                    <a:pt x="53" y="27"/>
                  </a:lnTo>
                  <a:lnTo>
                    <a:pt x="60" y="32"/>
                  </a:lnTo>
                  <a:lnTo>
                    <a:pt x="70" y="34"/>
                  </a:lnTo>
                  <a:lnTo>
                    <a:pt x="82" y="32"/>
                  </a:lnTo>
                  <a:lnTo>
                    <a:pt x="104" y="19"/>
                  </a:lnTo>
                  <a:lnTo>
                    <a:pt x="140" y="0"/>
                  </a:lnTo>
                  <a:lnTo>
                    <a:pt x="147" y="0"/>
                  </a:lnTo>
                  <a:lnTo>
                    <a:pt x="149" y="5"/>
                  </a:lnTo>
                  <a:lnTo>
                    <a:pt x="149" y="12"/>
                  </a:lnTo>
                  <a:lnTo>
                    <a:pt x="147" y="17"/>
                  </a:lnTo>
                  <a:lnTo>
                    <a:pt x="147" y="22"/>
                  </a:lnTo>
                  <a:lnTo>
                    <a:pt x="142" y="39"/>
                  </a:lnTo>
                  <a:lnTo>
                    <a:pt x="156" y="32"/>
                  </a:lnTo>
                  <a:lnTo>
                    <a:pt x="164" y="32"/>
                  </a:lnTo>
                  <a:lnTo>
                    <a:pt x="173" y="39"/>
                  </a:lnTo>
                  <a:lnTo>
                    <a:pt x="183" y="39"/>
                  </a:lnTo>
                  <a:lnTo>
                    <a:pt x="185" y="44"/>
                  </a:lnTo>
                  <a:lnTo>
                    <a:pt x="197" y="46"/>
                  </a:lnTo>
                  <a:lnTo>
                    <a:pt x="202" y="51"/>
                  </a:lnTo>
                  <a:lnTo>
                    <a:pt x="204" y="63"/>
                  </a:lnTo>
                  <a:lnTo>
                    <a:pt x="209" y="65"/>
                  </a:lnTo>
                  <a:lnTo>
                    <a:pt x="281" y="80"/>
                  </a:lnTo>
                  <a:lnTo>
                    <a:pt x="289" y="80"/>
                  </a:lnTo>
                  <a:lnTo>
                    <a:pt x="305" y="92"/>
                  </a:lnTo>
                  <a:lnTo>
                    <a:pt x="315" y="92"/>
                  </a:lnTo>
                  <a:lnTo>
                    <a:pt x="317" y="96"/>
                  </a:lnTo>
                  <a:lnTo>
                    <a:pt x="322" y="92"/>
                  </a:lnTo>
                  <a:lnTo>
                    <a:pt x="327" y="92"/>
                  </a:lnTo>
                  <a:lnTo>
                    <a:pt x="344" y="96"/>
                  </a:lnTo>
                  <a:lnTo>
                    <a:pt x="356" y="99"/>
                  </a:lnTo>
                  <a:lnTo>
                    <a:pt x="358" y="104"/>
                  </a:lnTo>
                  <a:lnTo>
                    <a:pt x="358" y="106"/>
                  </a:lnTo>
                  <a:lnTo>
                    <a:pt x="356" y="108"/>
                  </a:lnTo>
                  <a:lnTo>
                    <a:pt x="368" y="111"/>
                  </a:lnTo>
                  <a:lnTo>
                    <a:pt x="382" y="118"/>
                  </a:lnTo>
                  <a:lnTo>
                    <a:pt x="382" y="128"/>
                  </a:lnTo>
                  <a:lnTo>
                    <a:pt x="380" y="156"/>
                  </a:lnTo>
                  <a:lnTo>
                    <a:pt x="382" y="156"/>
                  </a:lnTo>
                  <a:lnTo>
                    <a:pt x="394" y="154"/>
                  </a:lnTo>
                  <a:lnTo>
                    <a:pt x="397" y="156"/>
                  </a:lnTo>
                  <a:lnTo>
                    <a:pt x="394" y="161"/>
                  </a:lnTo>
                  <a:lnTo>
                    <a:pt x="392" y="166"/>
                  </a:lnTo>
                  <a:lnTo>
                    <a:pt x="394" y="178"/>
                  </a:lnTo>
                  <a:lnTo>
                    <a:pt x="406" y="185"/>
                  </a:lnTo>
                  <a:lnTo>
                    <a:pt x="404" y="188"/>
                  </a:lnTo>
                  <a:lnTo>
                    <a:pt x="389" y="202"/>
                  </a:lnTo>
                  <a:lnTo>
                    <a:pt x="377" y="224"/>
                  </a:lnTo>
                  <a:lnTo>
                    <a:pt x="375" y="238"/>
                  </a:lnTo>
                  <a:lnTo>
                    <a:pt x="373" y="243"/>
                  </a:lnTo>
                  <a:lnTo>
                    <a:pt x="377" y="245"/>
                  </a:lnTo>
                  <a:lnTo>
                    <a:pt x="389" y="241"/>
                  </a:lnTo>
                  <a:lnTo>
                    <a:pt x="401" y="217"/>
                  </a:lnTo>
                  <a:lnTo>
                    <a:pt x="413" y="207"/>
                  </a:lnTo>
                  <a:lnTo>
                    <a:pt x="421" y="202"/>
                  </a:lnTo>
                  <a:lnTo>
                    <a:pt x="423" y="197"/>
                  </a:lnTo>
                  <a:lnTo>
                    <a:pt x="428" y="193"/>
                  </a:lnTo>
                  <a:lnTo>
                    <a:pt x="433" y="185"/>
                  </a:lnTo>
                  <a:lnTo>
                    <a:pt x="430" y="178"/>
                  </a:lnTo>
                  <a:lnTo>
                    <a:pt x="433" y="171"/>
                  </a:lnTo>
                  <a:lnTo>
                    <a:pt x="435" y="168"/>
                  </a:lnTo>
                  <a:lnTo>
                    <a:pt x="437" y="161"/>
                  </a:lnTo>
                  <a:lnTo>
                    <a:pt x="442" y="159"/>
                  </a:lnTo>
                  <a:lnTo>
                    <a:pt x="447" y="159"/>
                  </a:lnTo>
                  <a:lnTo>
                    <a:pt x="449" y="161"/>
                  </a:lnTo>
                  <a:lnTo>
                    <a:pt x="447" y="176"/>
                  </a:lnTo>
                  <a:lnTo>
                    <a:pt x="435" y="202"/>
                  </a:lnTo>
                  <a:lnTo>
                    <a:pt x="430" y="209"/>
                  </a:lnTo>
                  <a:lnTo>
                    <a:pt x="428" y="219"/>
                  </a:lnTo>
                  <a:lnTo>
                    <a:pt x="428" y="226"/>
                  </a:lnTo>
                  <a:lnTo>
                    <a:pt x="418" y="248"/>
                  </a:lnTo>
                  <a:lnTo>
                    <a:pt x="418" y="267"/>
                  </a:lnTo>
                  <a:lnTo>
                    <a:pt x="418" y="279"/>
                  </a:lnTo>
                  <a:lnTo>
                    <a:pt x="409" y="291"/>
                  </a:lnTo>
                  <a:lnTo>
                    <a:pt x="406" y="296"/>
                  </a:lnTo>
                  <a:lnTo>
                    <a:pt x="409" y="313"/>
                  </a:lnTo>
                  <a:lnTo>
                    <a:pt x="409" y="337"/>
                  </a:lnTo>
                  <a:lnTo>
                    <a:pt x="406" y="344"/>
                  </a:lnTo>
                  <a:lnTo>
                    <a:pt x="397" y="370"/>
                  </a:lnTo>
                  <a:lnTo>
                    <a:pt x="401" y="411"/>
                  </a:lnTo>
                  <a:lnTo>
                    <a:pt x="413" y="438"/>
                  </a:lnTo>
                  <a:lnTo>
                    <a:pt x="411" y="440"/>
                  </a:lnTo>
                  <a:lnTo>
                    <a:pt x="411" y="447"/>
                  </a:lnTo>
                  <a:lnTo>
                    <a:pt x="411" y="452"/>
                  </a:lnTo>
                  <a:lnTo>
                    <a:pt x="411" y="464"/>
                  </a:lnTo>
                  <a:lnTo>
                    <a:pt x="190" y="479"/>
                  </a:lnTo>
                  <a:close/>
                </a:path>
              </a:pathLst>
            </a:custGeom>
            <a:solidFill>
              <a:srgbClr val="ED7625"/>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78" name="Google Shape;278;g2da4e7f48b7_0_235"/>
            <p:cNvSpPr/>
            <p:nvPr/>
          </p:nvSpPr>
          <p:spPr>
            <a:xfrm>
              <a:off x="8890000" y="3248025"/>
              <a:ext cx="182563" cy="415925"/>
            </a:xfrm>
            <a:custGeom>
              <a:rect b="b" l="l" r="r" t="t"/>
              <a:pathLst>
                <a:path extrusionOk="0" h="262" w="115">
                  <a:moveTo>
                    <a:pt x="5" y="176"/>
                  </a:moveTo>
                  <a:lnTo>
                    <a:pt x="0" y="195"/>
                  </a:lnTo>
                  <a:lnTo>
                    <a:pt x="0" y="200"/>
                  </a:lnTo>
                  <a:lnTo>
                    <a:pt x="2" y="197"/>
                  </a:lnTo>
                  <a:lnTo>
                    <a:pt x="7" y="207"/>
                  </a:lnTo>
                  <a:lnTo>
                    <a:pt x="14" y="214"/>
                  </a:lnTo>
                  <a:lnTo>
                    <a:pt x="19" y="221"/>
                  </a:lnTo>
                  <a:lnTo>
                    <a:pt x="38" y="231"/>
                  </a:lnTo>
                  <a:lnTo>
                    <a:pt x="46" y="233"/>
                  </a:lnTo>
                  <a:lnTo>
                    <a:pt x="58" y="236"/>
                  </a:lnTo>
                  <a:lnTo>
                    <a:pt x="63" y="236"/>
                  </a:lnTo>
                  <a:lnTo>
                    <a:pt x="65" y="250"/>
                  </a:lnTo>
                  <a:lnTo>
                    <a:pt x="63" y="257"/>
                  </a:lnTo>
                  <a:lnTo>
                    <a:pt x="70" y="262"/>
                  </a:lnTo>
                  <a:lnTo>
                    <a:pt x="75" y="255"/>
                  </a:lnTo>
                  <a:lnTo>
                    <a:pt x="79" y="243"/>
                  </a:lnTo>
                  <a:lnTo>
                    <a:pt x="79" y="231"/>
                  </a:lnTo>
                  <a:lnTo>
                    <a:pt x="89" y="217"/>
                  </a:lnTo>
                  <a:lnTo>
                    <a:pt x="94" y="205"/>
                  </a:lnTo>
                  <a:lnTo>
                    <a:pt x="96" y="161"/>
                  </a:lnTo>
                  <a:lnTo>
                    <a:pt x="111" y="173"/>
                  </a:lnTo>
                  <a:lnTo>
                    <a:pt x="115" y="164"/>
                  </a:lnTo>
                  <a:lnTo>
                    <a:pt x="115" y="154"/>
                  </a:lnTo>
                  <a:lnTo>
                    <a:pt x="113" y="118"/>
                  </a:lnTo>
                  <a:lnTo>
                    <a:pt x="111" y="92"/>
                  </a:lnTo>
                  <a:lnTo>
                    <a:pt x="103" y="82"/>
                  </a:lnTo>
                  <a:lnTo>
                    <a:pt x="91" y="84"/>
                  </a:lnTo>
                  <a:lnTo>
                    <a:pt x="89" y="89"/>
                  </a:lnTo>
                  <a:lnTo>
                    <a:pt x="84" y="87"/>
                  </a:lnTo>
                  <a:lnTo>
                    <a:pt x="82" y="84"/>
                  </a:lnTo>
                  <a:lnTo>
                    <a:pt x="79" y="87"/>
                  </a:lnTo>
                  <a:lnTo>
                    <a:pt x="77" y="87"/>
                  </a:lnTo>
                  <a:lnTo>
                    <a:pt x="77" y="82"/>
                  </a:lnTo>
                  <a:lnTo>
                    <a:pt x="82" y="68"/>
                  </a:lnTo>
                  <a:lnTo>
                    <a:pt x="87" y="65"/>
                  </a:lnTo>
                  <a:lnTo>
                    <a:pt x="91" y="65"/>
                  </a:lnTo>
                  <a:lnTo>
                    <a:pt x="91" y="53"/>
                  </a:lnTo>
                  <a:lnTo>
                    <a:pt x="91" y="46"/>
                  </a:lnTo>
                  <a:lnTo>
                    <a:pt x="96" y="41"/>
                  </a:lnTo>
                  <a:lnTo>
                    <a:pt x="101" y="36"/>
                  </a:lnTo>
                  <a:lnTo>
                    <a:pt x="96" y="24"/>
                  </a:lnTo>
                  <a:lnTo>
                    <a:pt x="26" y="0"/>
                  </a:lnTo>
                  <a:lnTo>
                    <a:pt x="22" y="3"/>
                  </a:lnTo>
                  <a:lnTo>
                    <a:pt x="17" y="12"/>
                  </a:lnTo>
                  <a:lnTo>
                    <a:pt x="17" y="17"/>
                  </a:lnTo>
                  <a:lnTo>
                    <a:pt x="12" y="32"/>
                  </a:lnTo>
                  <a:lnTo>
                    <a:pt x="2" y="41"/>
                  </a:lnTo>
                  <a:lnTo>
                    <a:pt x="2" y="46"/>
                  </a:lnTo>
                  <a:lnTo>
                    <a:pt x="2" y="48"/>
                  </a:lnTo>
                  <a:lnTo>
                    <a:pt x="7" y="56"/>
                  </a:lnTo>
                  <a:lnTo>
                    <a:pt x="10" y="65"/>
                  </a:lnTo>
                  <a:lnTo>
                    <a:pt x="5" y="70"/>
                  </a:lnTo>
                  <a:lnTo>
                    <a:pt x="5" y="89"/>
                  </a:lnTo>
                  <a:lnTo>
                    <a:pt x="7" y="92"/>
                  </a:lnTo>
                  <a:lnTo>
                    <a:pt x="17" y="92"/>
                  </a:lnTo>
                  <a:lnTo>
                    <a:pt x="22" y="104"/>
                  </a:lnTo>
                  <a:lnTo>
                    <a:pt x="29" y="108"/>
                  </a:lnTo>
                  <a:lnTo>
                    <a:pt x="31" y="111"/>
                  </a:lnTo>
                  <a:lnTo>
                    <a:pt x="38" y="113"/>
                  </a:lnTo>
                  <a:lnTo>
                    <a:pt x="43" y="118"/>
                  </a:lnTo>
                  <a:lnTo>
                    <a:pt x="55" y="128"/>
                  </a:lnTo>
                  <a:lnTo>
                    <a:pt x="53" y="130"/>
                  </a:lnTo>
                  <a:lnTo>
                    <a:pt x="41" y="137"/>
                  </a:lnTo>
                  <a:lnTo>
                    <a:pt x="26" y="149"/>
                  </a:lnTo>
                  <a:lnTo>
                    <a:pt x="24" y="161"/>
                  </a:lnTo>
                  <a:lnTo>
                    <a:pt x="5" y="176"/>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79" name="Google Shape;279;g2da4e7f48b7_0_235"/>
            <p:cNvSpPr/>
            <p:nvPr/>
          </p:nvSpPr>
          <p:spPr>
            <a:xfrm>
              <a:off x="8947150" y="2549525"/>
              <a:ext cx="233363" cy="428625"/>
            </a:xfrm>
            <a:custGeom>
              <a:rect b="b" l="l" r="r" t="t"/>
              <a:pathLst>
                <a:path extrusionOk="0" h="270" w="147">
                  <a:moveTo>
                    <a:pt x="0" y="34"/>
                  </a:moveTo>
                  <a:lnTo>
                    <a:pt x="5" y="46"/>
                  </a:lnTo>
                  <a:lnTo>
                    <a:pt x="2" y="51"/>
                  </a:lnTo>
                  <a:lnTo>
                    <a:pt x="7" y="56"/>
                  </a:lnTo>
                  <a:lnTo>
                    <a:pt x="7" y="58"/>
                  </a:lnTo>
                  <a:lnTo>
                    <a:pt x="19" y="89"/>
                  </a:lnTo>
                  <a:lnTo>
                    <a:pt x="24" y="113"/>
                  </a:lnTo>
                  <a:lnTo>
                    <a:pt x="19" y="123"/>
                  </a:lnTo>
                  <a:lnTo>
                    <a:pt x="19" y="135"/>
                  </a:lnTo>
                  <a:lnTo>
                    <a:pt x="34" y="166"/>
                  </a:lnTo>
                  <a:lnTo>
                    <a:pt x="31" y="178"/>
                  </a:lnTo>
                  <a:lnTo>
                    <a:pt x="34" y="183"/>
                  </a:lnTo>
                  <a:lnTo>
                    <a:pt x="36" y="183"/>
                  </a:lnTo>
                  <a:lnTo>
                    <a:pt x="34" y="178"/>
                  </a:lnTo>
                  <a:lnTo>
                    <a:pt x="39" y="178"/>
                  </a:lnTo>
                  <a:lnTo>
                    <a:pt x="48" y="193"/>
                  </a:lnTo>
                  <a:lnTo>
                    <a:pt x="53" y="219"/>
                  </a:lnTo>
                  <a:lnTo>
                    <a:pt x="53" y="234"/>
                  </a:lnTo>
                  <a:lnTo>
                    <a:pt x="58" y="253"/>
                  </a:lnTo>
                  <a:lnTo>
                    <a:pt x="67" y="270"/>
                  </a:lnTo>
                  <a:lnTo>
                    <a:pt x="125" y="258"/>
                  </a:lnTo>
                  <a:lnTo>
                    <a:pt x="123" y="250"/>
                  </a:lnTo>
                  <a:lnTo>
                    <a:pt x="115" y="243"/>
                  </a:lnTo>
                  <a:lnTo>
                    <a:pt x="118" y="234"/>
                  </a:lnTo>
                  <a:lnTo>
                    <a:pt x="120" y="229"/>
                  </a:lnTo>
                  <a:lnTo>
                    <a:pt x="115" y="219"/>
                  </a:lnTo>
                  <a:lnTo>
                    <a:pt x="113" y="176"/>
                  </a:lnTo>
                  <a:lnTo>
                    <a:pt x="113" y="161"/>
                  </a:lnTo>
                  <a:lnTo>
                    <a:pt x="118" y="137"/>
                  </a:lnTo>
                  <a:lnTo>
                    <a:pt x="123" y="121"/>
                  </a:lnTo>
                  <a:lnTo>
                    <a:pt x="123" y="109"/>
                  </a:lnTo>
                  <a:lnTo>
                    <a:pt x="118" y="99"/>
                  </a:lnTo>
                  <a:lnTo>
                    <a:pt x="118" y="89"/>
                  </a:lnTo>
                  <a:lnTo>
                    <a:pt x="123" y="82"/>
                  </a:lnTo>
                  <a:lnTo>
                    <a:pt x="139" y="68"/>
                  </a:lnTo>
                  <a:lnTo>
                    <a:pt x="147" y="46"/>
                  </a:lnTo>
                  <a:lnTo>
                    <a:pt x="139" y="32"/>
                  </a:lnTo>
                  <a:lnTo>
                    <a:pt x="137" y="24"/>
                  </a:lnTo>
                  <a:lnTo>
                    <a:pt x="139" y="22"/>
                  </a:lnTo>
                  <a:lnTo>
                    <a:pt x="139" y="17"/>
                  </a:lnTo>
                  <a:lnTo>
                    <a:pt x="137" y="0"/>
                  </a:lnTo>
                  <a:lnTo>
                    <a:pt x="0" y="34"/>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80" name="Google Shape;280;g2da4e7f48b7_0_235"/>
            <p:cNvSpPr/>
            <p:nvPr/>
          </p:nvSpPr>
          <p:spPr>
            <a:xfrm>
              <a:off x="9126538" y="2489200"/>
              <a:ext cx="217487" cy="469900"/>
            </a:xfrm>
            <a:custGeom>
              <a:rect b="b" l="l" r="r" t="t"/>
              <a:pathLst>
                <a:path extrusionOk="0" h="296" w="137">
                  <a:moveTo>
                    <a:pt x="134" y="248"/>
                  </a:moveTo>
                  <a:lnTo>
                    <a:pt x="130" y="245"/>
                  </a:lnTo>
                  <a:lnTo>
                    <a:pt x="122" y="248"/>
                  </a:lnTo>
                  <a:lnTo>
                    <a:pt x="118" y="260"/>
                  </a:lnTo>
                  <a:lnTo>
                    <a:pt x="110" y="262"/>
                  </a:lnTo>
                  <a:lnTo>
                    <a:pt x="110" y="267"/>
                  </a:lnTo>
                  <a:lnTo>
                    <a:pt x="110" y="269"/>
                  </a:lnTo>
                  <a:lnTo>
                    <a:pt x="106" y="267"/>
                  </a:lnTo>
                  <a:lnTo>
                    <a:pt x="103" y="269"/>
                  </a:lnTo>
                  <a:lnTo>
                    <a:pt x="103" y="274"/>
                  </a:lnTo>
                  <a:lnTo>
                    <a:pt x="12" y="296"/>
                  </a:lnTo>
                  <a:lnTo>
                    <a:pt x="10" y="288"/>
                  </a:lnTo>
                  <a:lnTo>
                    <a:pt x="2" y="281"/>
                  </a:lnTo>
                  <a:lnTo>
                    <a:pt x="5" y="272"/>
                  </a:lnTo>
                  <a:lnTo>
                    <a:pt x="7" y="267"/>
                  </a:lnTo>
                  <a:lnTo>
                    <a:pt x="2" y="257"/>
                  </a:lnTo>
                  <a:lnTo>
                    <a:pt x="0" y="214"/>
                  </a:lnTo>
                  <a:lnTo>
                    <a:pt x="0" y="199"/>
                  </a:lnTo>
                  <a:lnTo>
                    <a:pt x="5" y="175"/>
                  </a:lnTo>
                  <a:lnTo>
                    <a:pt x="10" y="159"/>
                  </a:lnTo>
                  <a:lnTo>
                    <a:pt x="10" y="147"/>
                  </a:lnTo>
                  <a:lnTo>
                    <a:pt x="5" y="137"/>
                  </a:lnTo>
                  <a:lnTo>
                    <a:pt x="5" y="127"/>
                  </a:lnTo>
                  <a:lnTo>
                    <a:pt x="10" y="120"/>
                  </a:lnTo>
                  <a:lnTo>
                    <a:pt x="26" y="106"/>
                  </a:lnTo>
                  <a:lnTo>
                    <a:pt x="34" y="84"/>
                  </a:lnTo>
                  <a:lnTo>
                    <a:pt x="26" y="70"/>
                  </a:lnTo>
                  <a:lnTo>
                    <a:pt x="24" y="62"/>
                  </a:lnTo>
                  <a:lnTo>
                    <a:pt x="26" y="60"/>
                  </a:lnTo>
                  <a:lnTo>
                    <a:pt x="26" y="55"/>
                  </a:lnTo>
                  <a:lnTo>
                    <a:pt x="24" y="38"/>
                  </a:lnTo>
                  <a:lnTo>
                    <a:pt x="26" y="19"/>
                  </a:lnTo>
                  <a:lnTo>
                    <a:pt x="22" y="12"/>
                  </a:lnTo>
                  <a:lnTo>
                    <a:pt x="24" y="10"/>
                  </a:lnTo>
                  <a:lnTo>
                    <a:pt x="29" y="10"/>
                  </a:lnTo>
                  <a:lnTo>
                    <a:pt x="31" y="2"/>
                  </a:lnTo>
                  <a:lnTo>
                    <a:pt x="36" y="5"/>
                  </a:lnTo>
                  <a:lnTo>
                    <a:pt x="43" y="2"/>
                  </a:lnTo>
                  <a:lnTo>
                    <a:pt x="46" y="0"/>
                  </a:lnTo>
                  <a:lnTo>
                    <a:pt x="106" y="180"/>
                  </a:lnTo>
                  <a:lnTo>
                    <a:pt x="108" y="183"/>
                  </a:lnTo>
                  <a:lnTo>
                    <a:pt x="106" y="192"/>
                  </a:lnTo>
                  <a:lnTo>
                    <a:pt x="108" y="195"/>
                  </a:lnTo>
                  <a:lnTo>
                    <a:pt x="122" y="207"/>
                  </a:lnTo>
                  <a:lnTo>
                    <a:pt x="125" y="207"/>
                  </a:lnTo>
                  <a:lnTo>
                    <a:pt x="127" y="214"/>
                  </a:lnTo>
                  <a:lnTo>
                    <a:pt x="127" y="216"/>
                  </a:lnTo>
                  <a:lnTo>
                    <a:pt x="137" y="231"/>
                  </a:lnTo>
                  <a:lnTo>
                    <a:pt x="134" y="233"/>
                  </a:lnTo>
                  <a:lnTo>
                    <a:pt x="134" y="243"/>
                  </a:lnTo>
                  <a:lnTo>
                    <a:pt x="134" y="248"/>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81" name="Google Shape;281;g2da4e7f48b7_0_235"/>
            <p:cNvSpPr/>
            <p:nvPr/>
          </p:nvSpPr>
          <p:spPr>
            <a:xfrm>
              <a:off x="8851900" y="3522663"/>
              <a:ext cx="149225" cy="241300"/>
            </a:xfrm>
            <a:custGeom>
              <a:rect b="b" l="l" r="r" t="t"/>
              <a:pathLst>
                <a:path extrusionOk="0" h="152" w="94">
                  <a:moveTo>
                    <a:pt x="94" y="140"/>
                  </a:moveTo>
                  <a:lnTo>
                    <a:pt x="91" y="130"/>
                  </a:lnTo>
                  <a:lnTo>
                    <a:pt x="87" y="113"/>
                  </a:lnTo>
                  <a:lnTo>
                    <a:pt x="77" y="104"/>
                  </a:lnTo>
                  <a:lnTo>
                    <a:pt x="60" y="94"/>
                  </a:lnTo>
                  <a:lnTo>
                    <a:pt x="55" y="87"/>
                  </a:lnTo>
                  <a:lnTo>
                    <a:pt x="53" y="80"/>
                  </a:lnTo>
                  <a:lnTo>
                    <a:pt x="41" y="60"/>
                  </a:lnTo>
                  <a:lnTo>
                    <a:pt x="36" y="51"/>
                  </a:lnTo>
                  <a:lnTo>
                    <a:pt x="26" y="41"/>
                  </a:lnTo>
                  <a:lnTo>
                    <a:pt x="24" y="34"/>
                  </a:lnTo>
                  <a:lnTo>
                    <a:pt x="22" y="27"/>
                  </a:lnTo>
                  <a:lnTo>
                    <a:pt x="24" y="27"/>
                  </a:lnTo>
                  <a:lnTo>
                    <a:pt x="24" y="22"/>
                  </a:lnTo>
                  <a:lnTo>
                    <a:pt x="29" y="3"/>
                  </a:lnTo>
                  <a:lnTo>
                    <a:pt x="22" y="0"/>
                  </a:lnTo>
                  <a:lnTo>
                    <a:pt x="12" y="3"/>
                  </a:lnTo>
                  <a:lnTo>
                    <a:pt x="5" y="10"/>
                  </a:lnTo>
                  <a:lnTo>
                    <a:pt x="5" y="17"/>
                  </a:lnTo>
                  <a:lnTo>
                    <a:pt x="0" y="17"/>
                  </a:lnTo>
                  <a:lnTo>
                    <a:pt x="0" y="20"/>
                  </a:lnTo>
                  <a:lnTo>
                    <a:pt x="41" y="152"/>
                  </a:lnTo>
                  <a:lnTo>
                    <a:pt x="94" y="140"/>
                  </a:lnTo>
                  <a:close/>
                </a:path>
              </a:pathLst>
            </a:custGeom>
            <a:no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82" name="Google Shape;282;g2da4e7f48b7_0_235"/>
            <p:cNvSpPr/>
            <p:nvPr/>
          </p:nvSpPr>
          <p:spPr>
            <a:xfrm>
              <a:off x="8702675" y="3709988"/>
              <a:ext cx="46038" cy="53975"/>
            </a:xfrm>
            <a:custGeom>
              <a:rect b="b" l="l" r="r" t="t"/>
              <a:pathLst>
                <a:path extrusionOk="0" h="34" w="29">
                  <a:moveTo>
                    <a:pt x="0" y="12"/>
                  </a:moveTo>
                  <a:lnTo>
                    <a:pt x="15" y="0"/>
                  </a:lnTo>
                  <a:lnTo>
                    <a:pt x="29" y="22"/>
                  </a:lnTo>
                  <a:lnTo>
                    <a:pt x="12" y="34"/>
                  </a:lnTo>
                  <a:lnTo>
                    <a:pt x="0" y="12"/>
                  </a:lnTo>
                  <a:close/>
                </a:path>
              </a:pathLst>
            </a:custGeom>
            <a:solidFill>
              <a:srgbClr val="CDC3BB"/>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sp>
          <p:nvSpPr>
            <p:cNvPr id="283" name="Google Shape;283;g2da4e7f48b7_0_235"/>
            <p:cNvSpPr/>
            <p:nvPr/>
          </p:nvSpPr>
          <p:spPr>
            <a:xfrm>
              <a:off x="2728913" y="2249488"/>
              <a:ext cx="1087438" cy="903288"/>
            </a:xfrm>
            <a:custGeom>
              <a:rect b="b" l="l" r="r" t="t"/>
              <a:pathLst>
                <a:path extrusionOk="0" h="569" w="685">
                  <a:moveTo>
                    <a:pt x="615" y="348"/>
                  </a:moveTo>
                  <a:lnTo>
                    <a:pt x="613" y="353"/>
                  </a:lnTo>
                  <a:lnTo>
                    <a:pt x="610" y="355"/>
                  </a:lnTo>
                  <a:lnTo>
                    <a:pt x="610" y="367"/>
                  </a:lnTo>
                  <a:lnTo>
                    <a:pt x="598" y="379"/>
                  </a:lnTo>
                  <a:lnTo>
                    <a:pt x="557" y="569"/>
                  </a:lnTo>
                  <a:lnTo>
                    <a:pt x="327" y="516"/>
                  </a:lnTo>
                  <a:lnTo>
                    <a:pt x="10" y="430"/>
                  </a:lnTo>
                  <a:lnTo>
                    <a:pt x="5" y="425"/>
                  </a:lnTo>
                  <a:lnTo>
                    <a:pt x="0" y="401"/>
                  </a:lnTo>
                  <a:lnTo>
                    <a:pt x="5" y="391"/>
                  </a:lnTo>
                  <a:lnTo>
                    <a:pt x="5" y="382"/>
                  </a:lnTo>
                  <a:lnTo>
                    <a:pt x="10" y="365"/>
                  </a:lnTo>
                  <a:lnTo>
                    <a:pt x="7" y="331"/>
                  </a:lnTo>
                  <a:lnTo>
                    <a:pt x="12" y="324"/>
                  </a:lnTo>
                  <a:lnTo>
                    <a:pt x="19" y="322"/>
                  </a:lnTo>
                  <a:lnTo>
                    <a:pt x="24" y="314"/>
                  </a:lnTo>
                  <a:lnTo>
                    <a:pt x="27" y="305"/>
                  </a:lnTo>
                  <a:lnTo>
                    <a:pt x="31" y="300"/>
                  </a:lnTo>
                  <a:lnTo>
                    <a:pt x="34" y="286"/>
                  </a:lnTo>
                  <a:lnTo>
                    <a:pt x="36" y="283"/>
                  </a:lnTo>
                  <a:lnTo>
                    <a:pt x="58" y="259"/>
                  </a:lnTo>
                  <a:lnTo>
                    <a:pt x="67" y="238"/>
                  </a:lnTo>
                  <a:lnTo>
                    <a:pt x="84" y="204"/>
                  </a:lnTo>
                  <a:lnTo>
                    <a:pt x="103" y="144"/>
                  </a:lnTo>
                  <a:lnTo>
                    <a:pt x="118" y="120"/>
                  </a:lnTo>
                  <a:lnTo>
                    <a:pt x="130" y="81"/>
                  </a:lnTo>
                  <a:lnTo>
                    <a:pt x="147" y="36"/>
                  </a:lnTo>
                  <a:lnTo>
                    <a:pt x="152" y="19"/>
                  </a:lnTo>
                  <a:lnTo>
                    <a:pt x="154" y="7"/>
                  </a:lnTo>
                  <a:lnTo>
                    <a:pt x="154" y="2"/>
                  </a:lnTo>
                  <a:lnTo>
                    <a:pt x="161" y="0"/>
                  </a:lnTo>
                  <a:lnTo>
                    <a:pt x="171" y="2"/>
                  </a:lnTo>
                  <a:lnTo>
                    <a:pt x="176" y="0"/>
                  </a:lnTo>
                  <a:lnTo>
                    <a:pt x="188" y="7"/>
                  </a:lnTo>
                  <a:lnTo>
                    <a:pt x="195" y="12"/>
                  </a:lnTo>
                  <a:lnTo>
                    <a:pt x="197" y="16"/>
                  </a:lnTo>
                  <a:lnTo>
                    <a:pt x="209" y="16"/>
                  </a:lnTo>
                  <a:lnTo>
                    <a:pt x="226" y="28"/>
                  </a:lnTo>
                  <a:lnTo>
                    <a:pt x="228" y="45"/>
                  </a:lnTo>
                  <a:lnTo>
                    <a:pt x="226" y="50"/>
                  </a:lnTo>
                  <a:lnTo>
                    <a:pt x="224" y="79"/>
                  </a:lnTo>
                  <a:lnTo>
                    <a:pt x="228" y="86"/>
                  </a:lnTo>
                  <a:lnTo>
                    <a:pt x="250" y="98"/>
                  </a:lnTo>
                  <a:lnTo>
                    <a:pt x="276" y="101"/>
                  </a:lnTo>
                  <a:lnTo>
                    <a:pt x="293" y="98"/>
                  </a:lnTo>
                  <a:lnTo>
                    <a:pt x="308" y="101"/>
                  </a:lnTo>
                  <a:lnTo>
                    <a:pt x="336" y="108"/>
                  </a:lnTo>
                  <a:lnTo>
                    <a:pt x="341" y="117"/>
                  </a:lnTo>
                  <a:lnTo>
                    <a:pt x="377" y="113"/>
                  </a:lnTo>
                  <a:lnTo>
                    <a:pt x="387" y="117"/>
                  </a:lnTo>
                  <a:lnTo>
                    <a:pt x="392" y="120"/>
                  </a:lnTo>
                  <a:lnTo>
                    <a:pt x="411" y="122"/>
                  </a:lnTo>
                  <a:lnTo>
                    <a:pt x="420" y="122"/>
                  </a:lnTo>
                  <a:lnTo>
                    <a:pt x="430" y="117"/>
                  </a:lnTo>
                  <a:lnTo>
                    <a:pt x="440" y="117"/>
                  </a:lnTo>
                  <a:lnTo>
                    <a:pt x="452" y="120"/>
                  </a:lnTo>
                  <a:lnTo>
                    <a:pt x="459" y="117"/>
                  </a:lnTo>
                  <a:lnTo>
                    <a:pt x="466" y="117"/>
                  </a:lnTo>
                  <a:lnTo>
                    <a:pt x="473" y="120"/>
                  </a:lnTo>
                  <a:lnTo>
                    <a:pt x="483" y="120"/>
                  </a:lnTo>
                  <a:lnTo>
                    <a:pt x="490" y="122"/>
                  </a:lnTo>
                  <a:lnTo>
                    <a:pt x="497" y="122"/>
                  </a:lnTo>
                  <a:lnTo>
                    <a:pt x="509" y="117"/>
                  </a:lnTo>
                  <a:lnTo>
                    <a:pt x="658" y="153"/>
                  </a:lnTo>
                  <a:lnTo>
                    <a:pt x="661" y="163"/>
                  </a:lnTo>
                  <a:lnTo>
                    <a:pt x="668" y="173"/>
                  </a:lnTo>
                  <a:lnTo>
                    <a:pt x="673" y="173"/>
                  </a:lnTo>
                  <a:lnTo>
                    <a:pt x="682" y="180"/>
                  </a:lnTo>
                  <a:lnTo>
                    <a:pt x="685" y="194"/>
                  </a:lnTo>
                  <a:lnTo>
                    <a:pt x="646" y="252"/>
                  </a:lnTo>
                  <a:lnTo>
                    <a:pt x="639" y="259"/>
                  </a:lnTo>
                  <a:lnTo>
                    <a:pt x="639" y="266"/>
                  </a:lnTo>
                  <a:lnTo>
                    <a:pt x="632" y="274"/>
                  </a:lnTo>
                  <a:lnTo>
                    <a:pt x="620" y="281"/>
                  </a:lnTo>
                  <a:lnTo>
                    <a:pt x="601" y="310"/>
                  </a:lnTo>
                  <a:lnTo>
                    <a:pt x="598" y="322"/>
                  </a:lnTo>
                  <a:lnTo>
                    <a:pt x="601" y="329"/>
                  </a:lnTo>
                  <a:lnTo>
                    <a:pt x="613" y="334"/>
                  </a:lnTo>
                  <a:lnTo>
                    <a:pt x="615" y="348"/>
                  </a:lnTo>
                  <a:close/>
                </a:path>
              </a:pathLst>
            </a:custGeom>
            <a:solidFill>
              <a:srgbClr val="ED7625"/>
            </a:solidFill>
            <a:ln cap="flat" cmpd="sng" w="9525">
              <a:solidFill>
                <a:srgbClr val="28334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14042"/>
                </a:solidFill>
                <a:latin typeface="Calibri"/>
                <a:ea typeface="Calibri"/>
                <a:cs typeface="Calibri"/>
                <a:sym typeface="Calibri"/>
              </a:endParaRPr>
            </a:p>
          </p:txBody>
        </p:sp>
      </p:grpSp>
      <p:sp>
        <p:nvSpPr>
          <p:cNvPr id="284" name="Google Shape;284;g2da4e7f48b7_0_235"/>
          <p:cNvSpPr/>
          <p:nvPr/>
        </p:nvSpPr>
        <p:spPr>
          <a:xfrm>
            <a:off x="9573728" y="2458100"/>
            <a:ext cx="163500" cy="163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id="285" name="Google Shape;285;g2da4e7f48b7_0_235"/>
          <p:cNvPicPr preferRelativeResize="0"/>
          <p:nvPr/>
        </p:nvPicPr>
        <p:blipFill>
          <a:blip r:embed="rId3">
            <a:alphaModFix/>
          </a:blip>
          <a:stretch>
            <a:fillRect/>
          </a:stretch>
        </p:blipFill>
        <p:spPr>
          <a:xfrm>
            <a:off x="9498534" y="2425075"/>
            <a:ext cx="313850" cy="313850"/>
          </a:xfrm>
          <a:prstGeom prst="rect">
            <a:avLst/>
          </a:prstGeom>
          <a:noFill/>
          <a:ln>
            <a:noFill/>
          </a:ln>
        </p:spPr>
      </p:pic>
      <p:sp>
        <p:nvSpPr>
          <p:cNvPr id="286" name="Google Shape;286;g2da4e7f48b7_0_235"/>
          <p:cNvSpPr txBox="1"/>
          <p:nvPr/>
        </p:nvSpPr>
        <p:spPr>
          <a:xfrm>
            <a:off x="9534418" y="2378288"/>
            <a:ext cx="242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latin typeface="Helvetica Neue"/>
                <a:ea typeface="Helvetica Neue"/>
                <a:cs typeface="Helvetica Neue"/>
                <a:sym typeface="Helvetica Neue"/>
              </a:rPr>
              <a:t>4</a:t>
            </a:r>
            <a:endParaRPr b="1" sz="900">
              <a:latin typeface="Helvetica Neue"/>
              <a:ea typeface="Helvetica Neue"/>
              <a:cs typeface="Helvetica Neue"/>
              <a:sym typeface="Helvetica Neue"/>
            </a:endParaRPr>
          </a:p>
        </p:txBody>
      </p:sp>
      <p:pic>
        <p:nvPicPr>
          <p:cNvPr id="287" name="Google Shape;287;g2da4e7f48b7_0_235"/>
          <p:cNvPicPr preferRelativeResize="0"/>
          <p:nvPr/>
        </p:nvPicPr>
        <p:blipFill>
          <a:blip r:embed="rId3">
            <a:alphaModFix/>
          </a:blip>
          <a:stretch>
            <a:fillRect/>
          </a:stretch>
        </p:blipFill>
        <p:spPr>
          <a:xfrm>
            <a:off x="5217129" y="2132038"/>
            <a:ext cx="313850" cy="313850"/>
          </a:xfrm>
          <a:prstGeom prst="rect">
            <a:avLst/>
          </a:prstGeom>
          <a:noFill/>
          <a:ln>
            <a:noFill/>
          </a:ln>
        </p:spPr>
      </p:pic>
      <p:pic>
        <p:nvPicPr>
          <p:cNvPr id="288" name="Google Shape;288;g2da4e7f48b7_0_235"/>
          <p:cNvPicPr preferRelativeResize="0"/>
          <p:nvPr/>
        </p:nvPicPr>
        <p:blipFill>
          <a:blip r:embed="rId3">
            <a:alphaModFix/>
          </a:blip>
          <a:stretch>
            <a:fillRect/>
          </a:stretch>
        </p:blipFill>
        <p:spPr>
          <a:xfrm>
            <a:off x="9355790" y="2841725"/>
            <a:ext cx="313850" cy="313850"/>
          </a:xfrm>
          <a:prstGeom prst="rect">
            <a:avLst/>
          </a:prstGeom>
          <a:noFill/>
          <a:ln>
            <a:noFill/>
          </a:ln>
        </p:spPr>
      </p:pic>
      <p:pic>
        <p:nvPicPr>
          <p:cNvPr id="289" name="Google Shape;289;g2da4e7f48b7_0_235"/>
          <p:cNvPicPr preferRelativeResize="0"/>
          <p:nvPr/>
        </p:nvPicPr>
        <p:blipFill>
          <a:blip r:embed="rId3">
            <a:alphaModFix/>
          </a:blip>
          <a:stretch>
            <a:fillRect/>
          </a:stretch>
        </p:blipFill>
        <p:spPr>
          <a:xfrm>
            <a:off x="8809053" y="2351938"/>
            <a:ext cx="313850" cy="313850"/>
          </a:xfrm>
          <a:prstGeom prst="rect">
            <a:avLst/>
          </a:prstGeom>
          <a:noFill/>
          <a:ln>
            <a:noFill/>
          </a:ln>
        </p:spPr>
      </p:pic>
      <p:pic>
        <p:nvPicPr>
          <p:cNvPr id="290" name="Google Shape;290;g2da4e7f48b7_0_235"/>
          <p:cNvPicPr preferRelativeResize="0"/>
          <p:nvPr/>
        </p:nvPicPr>
        <p:blipFill>
          <a:blip r:embed="rId3">
            <a:alphaModFix/>
          </a:blip>
          <a:stretch>
            <a:fillRect/>
          </a:stretch>
        </p:blipFill>
        <p:spPr>
          <a:xfrm>
            <a:off x="8350113" y="4511513"/>
            <a:ext cx="313850" cy="313850"/>
          </a:xfrm>
          <a:prstGeom prst="rect">
            <a:avLst/>
          </a:prstGeom>
          <a:noFill/>
          <a:ln>
            <a:noFill/>
          </a:ln>
        </p:spPr>
      </p:pic>
      <p:pic>
        <p:nvPicPr>
          <p:cNvPr id="291" name="Google Shape;291;g2da4e7f48b7_0_235"/>
          <p:cNvPicPr preferRelativeResize="0"/>
          <p:nvPr/>
        </p:nvPicPr>
        <p:blipFill>
          <a:blip r:embed="rId3">
            <a:alphaModFix/>
          </a:blip>
          <a:stretch>
            <a:fillRect/>
          </a:stretch>
        </p:blipFill>
        <p:spPr>
          <a:xfrm>
            <a:off x="5181246" y="3402425"/>
            <a:ext cx="313850" cy="313850"/>
          </a:xfrm>
          <a:prstGeom prst="rect">
            <a:avLst/>
          </a:prstGeom>
          <a:noFill/>
          <a:ln>
            <a:noFill/>
          </a:ln>
        </p:spPr>
      </p:pic>
      <p:pic>
        <p:nvPicPr>
          <p:cNvPr id="292" name="Google Shape;292;g2da4e7f48b7_0_235"/>
          <p:cNvPicPr preferRelativeResize="0"/>
          <p:nvPr/>
        </p:nvPicPr>
        <p:blipFill>
          <a:blip r:embed="rId3">
            <a:alphaModFix/>
          </a:blip>
          <a:stretch>
            <a:fillRect/>
          </a:stretch>
        </p:blipFill>
        <p:spPr>
          <a:xfrm>
            <a:off x="8809053" y="1920763"/>
            <a:ext cx="313850" cy="313850"/>
          </a:xfrm>
          <a:prstGeom prst="rect">
            <a:avLst/>
          </a:prstGeom>
          <a:noFill/>
          <a:ln>
            <a:noFill/>
          </a:ln>
        </p:spPr>
      </p:pic>
      <p:sp>
        <p:nvSpPr>
          <p:cNvPr id="293" name="Google Shape;293;g2da4e7f48b7_0_235"/>
          <p:cNvSpPr txBox="1"/>
          <p:nvPr/>
        </p:nvSpPr>
        <p:spPr>
          <a:xfrm>
            <a:off x="280295" y="167080"/>
            <a:ext cx="114900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rgbClr val="263349"/>
                </a:solidFill>
                <a:latin typeface="Helvetica Neue"/>
                <a:ea typeface="Helvetica Neue"/>
                <a:cs typeface="Helvetica Neue"/>
                <a:sym typeface="Helvetica Neue"/>
              </a:rPr>
              <a:t>Expansion of </a:t>
            </a:r>
            <a:r>
              <a:rPr b="1" lang="en-US" sz="3200">
                <a:solidFill>
                  <a:srgbClr val="ED7625"/>
                </a:solidFill>
                <a:latin typeface="Helvetica Neue"/>
                <a:ea typeface="Helvetica Neue"/>
                <a:cs typeface="Helvetica Neue"/>
                <a:sym typeface="Helvetica Neue"/>
              </a:rPr>
              <a:t>Work-based Learning</a:t>
            </a:r>
            <a:r>
              <a:rPr b="1" lang="en-US" sz="3200">
                <a:solidFill>
                  <a:srgbClr val="263349"/>
                </a:solidFill>
                <a:latin typeface="Helvetica Neue"/>
                <a:ea typeface="Helvetica Neue"/>
                <a:cs typeface="Helvetica Neue"/>
                <a:sym typeface="Helvetica Neue"/>
              </a:rPr>
              <a:t> Across the Country</a:t>
            </a:r>
            <a:endParaRPr b="1" i="0" sz="3200" u="none" cap="none" strike="noStrike">
              <a:solidFill>
                <a:srgbClr val="E87722"/>
              </a:solidFill>
              <a:latin typeface="Helvetica Neue"/>
              <a:ea typeface="Helvetica Neue"/>
              <a:cs typeface="Helvetica Neue"/>
              <a:sym typeface="Helvetica Neue"/>
            </a:endParaRPr>
          </a:p>
        </p:txBody>
      </p:sp>
      <p:sp>
        <p:nvSpPr>
          <p:cNvPr id="294" name="Google Shape;294;g2da4e7f48b7_0_235"/>
          <p:cNvSpPr txBox="1"/>
          <p:nvPr/>
        </p:nvSpPr>
        <p:spPr>
          <a:xfrm>
            <a:off x="297549" y="1039292"/>
            <a:ext cx="4730700" cy="5408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1100">
                <a:solidFill>
                  <a:srgbClr val="ED7625"/>
                </a:solidFill>
                <a:latin typeface="Helvetica Neue"/>
                <a:ea typeface="Helvetica Neue"/>
                <a:cs typeface="Helvetica Neue"/>
                <a:sym typeface="Helvetica Neue"/>
              </a:rPr>
              <a:t>★1.   Wisconsin </a:t>
            </a:r>
            <a:r>
              <a:rPr b="1" lang="en-US" sz="1100">
                <a:solidFill>
                  <a:srgbClr val="365C7E"/>
                </a:solidFill>
                <a:latin typeface="Helvetica Neue"/>
                <a:ea typeface="Helvetica Neue"/>
                <a:cs typeface="Helvetica Neue"/>
                <a:sym typeface="Helvetica Neue"/>
              </a:rPr>
              <a:t> |  GPS Education Partners -  </a:t>
            </a:r>
            <a:r>
              <a:rPr lang="en-US" sz="1100">
                <a:solidFill>
                  <a:srgbClr val="365C7E"/>
                </a:solidFill>
                <a:latin typeface="Helvetica Neue"/>
                <a:ea typeface="Helvetica Neue"/>
                <a:cs typeface="Helvetica Neue"/>
                <a:sym typeface="Helvetica Neue"/>
              </a:rPr>
              <a:t>Education Centers &amp; Youth Apprenticeship Programs </a:t>
            </a:r>
            <a:endParaRPr sz="1100">
              <a:solidFill>
                <a:srgbClr val="365C7E"/>
              </a:solidFill>
              <a:latin typeface="Helvetica Neue"/>
              <a:ea typeface="Helvetica Neue"/>
              <a:cs typeface="Helvetica Neue"/>
              <a:sym typeface="Helvetica Neue"/>
            </a:endParaRPr>
          </a:p>
          <a:p>
            <a:pPr indent="0" lvl="0" marL="457200" marR="0" rtl="0" algn="l">
              <a:lnSpc>
                <a:spcPct val="110000"/>
              </a:lnSpc>
              <a:spcBef>
                <a:spcPts val="0"/>
              </a:spcBef>
              <a:spcAft>
                <a:spcPts val="0"/>
              </a:spcAft>
              <a:buNone/>
            </a:pPr>
            <a:r>
              <a:rPr i="1" lang="en-US" sz="1100">
                <a:solidFill>
                  <a:srgbClr val="B2A39C"/>
                </a:solidFill>
                <a:latin typeface="Helvetica Neue"/>
                <a:ea typeface="Helvetica Neue"/>
                <a:cs typeface="Helvetica Neue"/>
                <a:sym typeface="Helvetica Neue"/>
              </a:rPr>
              <a:t>Scaled regionally to seven (7) Education Centers in Eagle, Franklin, Fox Cities (Appleton, Kaukauna, Menasha, Neenah), Hartford, Menomonee Falls, Northwest Milwaukee and West Milwaukee</a:t>
            </a:r>
            <a:endParaRPr sz="1100">
              <a:solidFill>
                <a:srgbClr val="365C7E"/>
              </a:solidFill>
              <a:latin typeface="Helvetica Neue"/>
              <a:ea typeface="Helvetica Neue"/>
              <a:cs typeface="Helvetica Neue"/>
              <a:sym typeface="Helvetica Neue"/>
            </a:endParaRPr>
          </a:p>
          <a:p>
            <a:pPr indent="0" lvl="0" marL="0" rtl="0" algn="l">
              <a:lnSpc>
                <a:spcPct val="110000"/>
              </a:lnSpc>
              <a:spcBef>
                <a:spcPts val="0"/>
              </a:spcBef>
              <a:spcAft>
                <a:spcPts val="0"/>
              </a:spcAft>
              <a:buNone/>
            </a:pPr>
            <a:r>
              <a:rPr b="1" lang="en-US" sz="1100">
                <a:solidFill>
                  <a:srgbClr val="ED7625"/>
                </a:solidFill>
                <a:latin typeface="Helvetica Neue"/>
                <a:ea typeface="Helvetica Neue"/>
                <a:cs typeface="Helvetica Neue"/>
                <a:sym typeface="Helvetica Neue"/>
              </a:rPr>
              <a:t>   2.   Berlin, Eagle, Oshkosh, Whitewater </a:t>
            </a:r>
            <a:r>
              <a:rPr b="1" lang="en-US" sz="1100">
                <a:solidFill>
                  <a:srgbClr val="365C7E"/>
                </a:solidFill>
                <a:latin typeface="Helvetica Neue"/>
                <a:ea typeface="Helvetica Neue"/>
                <a:cs typeface="Helvetica Neue"/>
                <a:sym typeface="Helvetica Neue"/>
              </a:rPr>
              <a:t>| Generac Power Systems -</a:t>
            </a:r>
            <a:r>
              <a:rPr lang="en-US" sz="1100">
                <a:solidFill>
                  <a:srgbClr val="414042"/>
                </a:solidFill>
                <a:latin typeface="Helvetica Neue"/>
                <a:ea typeface="Helvetica Neue"/>
                <a:cs typeface="Helvetica Neue"/>
                <a:sym typeface="Helvetica Neue"/>
              </a:rPr>
              <a:t> </a:t>
            </a:r>
            <a:r>
              <a:rPr lang="en-US" sz="1100">
                <a:solidFill>
                  <a:srgbClr val="365C7E"/>
                </a:solidFill>
                <a:latin typeface="Helvetica Neue"/>
                <a:ea typeface="Helvetica Neue"/>
                <a:cs typeface="Helvetica Neue"/>
                <a:sym typeface="Helvetica Neue"/>
              </a:rPr>
              <a:t>Manufacturing Youth Apprenticeships</a:t>
            </a:r>
            <a:endParaRPr sz="1100">
              <a:solidFill>
                <a:srgbClr val="365C7E"/>
              </a:solidFill>
              <a:latin typeface="Helvetica Neue"/>
              <a:ea typeface="Helvetica Neue"/>
              <a:cs typeface="Helvetica Neue"/>
              <a:sym typeface="Helvetica Neue"/>
            </a:endParaRPr>
          </a:p>
          <a:p>
            <a:pPr indent="0" lvl="0" marL="457200" rtl="0" algn="l">
              <a:lnSpc>
                <a:spcPct val="110000"/>
              </a:lnSpc>
              <a:spcBef>
                <a:spcPts val="0"/>
              </a:spcBef>
              <a:spcAft>
                <a:spcPts val="0"/>
              </a:spcAft>
              <a:buNone/>
            </a:pPr>
            <a:r>
              <a:rPr i="1" lang="en-US" sz="1100">
                <a:solidFill>
                  <a:srgbClr val="B2A39C"/>
                </a:solidFill>
                <a:latin typeface="Helvetica Neue"/>
                <a:ea typeface="Helvetica Neue"/>
                <a:cs typeface="Helvetica Neue"/>
                <a:sym typeface="Helvetica Neue"/>
              </a:rPr>
              <a:t>With expansion across Wisconsin and added awareness, exploration and development programming across the WBL Journey</a:t>
            </a:r>
            <a:endParaRPr sz="1100">
              <a:solidFill>
                <a:srgbClr val="444444"/>
              </a:solidFill>
              <a:latin typeface="Helvetica Neue"/>
              <a:ea typeface="Helvetica Neue"/>
              <a:cs typeface="Helvetica Neue"/>
              <a:sym typeface="Helvetica Neue"/>
            </a:endParaRPr>
          </a:p>
          <a:p>
            <a:pPr indent="0" lvl="0" marL="0" rtl="0" algn="l">
              <a:lnSpc>
                <a:spcPct val="110000"/>
              </a:lnSpc>
              <a:spcBef>
                <a:spcPts val="0"/>
              </a:spcBef>
              <a:spcAft>
                <a:spcPts val="0"/>
              </a:spcAft>
              <a:buNone/>
            </a:pPr>
            <a:r>
              <a:rPr b="1" lang="en-US" sz="1100">
                <a:solidFill>
                  <a:srgbClr val="ED7625"/>
                </a:solidFill>
                <a:latin typeface="Helvetica Neue"/>
                <a:ea typeface="Helvetica Neue"/>
                <a:cs typeface="Helvetica Neue"/>
                <a:sym typeface="Helvetica Neue"/>
              </a:rPr>
              <a:t>   3. West Allis, WI </a:t>
            </a:r>
            <a:r>
              <a:rPr lang="en-US" sz="1100">
                <a:solidFill>
                  <a:srgbClr val="ED7625"/>
                </a:solidFill>
                <a:latin typeface="Helvetica Neue"/>
                <a:ea typeface="Helvetica Neue"/>
                <a:cs typeface="Helvetica Neue"/>
                <a:sym typeface="Helvetica Neue"/>
              </a:rPr>
              <a:t> </a:t>
            </a:r>
            <a:r>
              <a:rPr b="1" lang="en-US" sz="1100">
                <a:solidFill>
                  <a:srgbClr val="365C7E"/>
                </a:solidFill>
                <a:latin typeface="Helvetica Neue"/>
                <a:ea typeface="Helvetica Neue"/>
                <a:cs typeface="Helvetica Neue"/>
                <a:sym typeface="Helvetica Neue"/>
              </a:rPr>
              <a:t>|  G.A. Larson Company -</a:t>
            </a:r>
            <a:r>
              <a:rPr lang="en-US" sz="1100">
                <a:solidFill>
                  <a:srgbClr val="414042"/>
                </a:solidFill>
                <a:latin typeface="Helvetica Neue"/>
                <a:ea typeface="Helvetica Neue"/>
                <a:cs typeface="Helvetica Neue"/>
                <a:sym typeface="Helvetica Neue"/>
              </a:rPr>
              <a:t> </a:t>
            </a:r>
            <a:r>
              <a:rPr lang="en-US" sz="1100">
                <a:solidFill>
                  <a:srgbClr val="365C7E"/>
                </a:solidFill>
                <a:latin typeface="Helvetica Neue"/>
                <a:ea typeface="Helvetica Neue"/>
                <a:cs typeface="Helvetica Neue"/>
                <a:sym typeface="Helvetica Neue"/>
              </a:rPr>
              <a:t>HVAC/R Technician Youth Apprenticeship &amp; Expansion Program (IL, MN, WI)</a:t>
            </a:r>
            <a:endParaRPr sz="1100">
              <a:solidFill>
                <a:srgbClr val="365C7E"/>
              </a:solidFill>
              <a:latin typeface="Helvetica Neue"/>
              <a:ea typeface="Helvetica Neue"/>
              <a:cs typeface="Helvetica Neue"/>
              <a:sym typeface="Helvetica Neue"/>
            </a:endParaRPr>
          </a:p>
          <a:p>
            <a:pPr indent="0" lvl="0" marL="0" rtl="0" algn="l">
              <a:lnSpc>
                <a:spcPct val="110000"/>
              </a:lnSpc>
              <a:spcBef>
                <a:spcPts val="0"/>
              </a:spcBef>
              <a:spcAft>
                <a:spcPts val="0"/>
              </a:spcAft>
              <a:buNone/>
            </a:pPr>
            <a:r>
              <a:rPr b="1" lang="en-US" sz="1100">
                <a:solidFill>
                  <a:srgbClr val="ED7625"/>
                </a:solidFill>
                <a:latin typeface="Helvetica Neue"/>
                <a:ea typeface="Helvetica Neue"/>
                <a:cs typeface="Helvetica Neue"/>
                <a:sym typeface="Helvetica Neue"/>
              </a:rPr>
              <a:t>   4.   Milwaukee, WI  </a:t>
            </a:r>
            <a:r>
              <a:rPr b="1" lang="en-US" sz="1100">
                <a:solidFill>
                  <a:srgbClr val="365C7E"/>
                </a:solidFill>
                <a:latin typeface="Helvetica Neue"/>
                <a:ea typeface="Helvetica Neue"/>
                <a:cs typeface="Helvetica Neue"/>
                <a:sym typeface="Helvetica Neue"/>
              </a:rPr>
              <a:t>|  Central City Cyber High School</a:t>
            </a:r>
            <a:r>
              <a:rPr lang="en-US" sz="1100">
                <a:solidFill>
                  <a:srgbClr val="365C7E"/>
                </a:solidFill>
                <a:latin typeface="Helvetica Neue"/>
                <a:ea typeface="Helvetica Neue"/>
                <a:cs typeface="Helvetica Neue"/>
                <a:sym typeface="Helvetica Neue"/>
              </a:rPr>
              <a:t> - Charter School and Milwaukee Public Schools (MPS) Pathway Solution</a:t>
            </a:r>
            <a:endParaRPr sz="1100">
              <a:solidFill>
                <a:srgbClr val="365C7E"/>
              </a:solidFill>
              <a:latin typeface="Helvetica Neue"/>
              <a:ea typeface="Helvetica Neue"/>
              <a:cs typeface="Helvetica Neue"/>
              <a:sym typeface="Helvetica Neue"/>
            </a:endParaRPr>
          </a:p>
          <a:p>
            <a:pPr indent="0" lvl="0" marL="0" rtl="0" algn="l">
              <a:lnSpc>
                <a:spcPct val="110000"/>
              </a:lnSpc>
              <a:spcBef>
                <a:spcPts val="0"/>
              </a:spcBef>
              <a:spcAft>
                <a:spcPts val="0"/>
              </a:spcAft>
              <a:buNone/>
            </a:pPr>
            <a:r>
              <a:rPr b="1" lang="en-US" sz="1100">
                <a:solidFill>
                  <a:srgbClr val="ED7625"/>
                </a:solidFill>
                <a:latin typeface="Helvetica Neue"/>
                <a:ea typeface="Helvetica Neue"/>
                <a:cs typeface="Helvetica Neue"/>
                <a:sym typeface="Helvetica Neue"/>
              </a:rPr>
              <a:t>   5.   St. Paul, MN</a:t>
            </a:r>
            <a:r>
              <a:rPr b="1" lang="en-US" sz="1100">
                <a:solidFill>
                  <a:srgbClr val="365C7E"/>
                </a:solidFill>
                <a:latin typeface="Helvetica Neue"/>
                <a:ea typeface="Helvetica Neue"/>
                <a:cs typeface="Helvetica Neue"/>
                <a:sym typeface="Helvetica Neue"/>
              </a:rPr>
              <a:t>  |  3M Company </a:t>
            </a:r>
            <a:r>
              <a:rPr lang="en-US" sz="1100">
                <a:solidFill>
                  <a:srgbClr val="365C7E"/>
                </a:solidFill>
                <a:latin typeface="Helvetica Neue"/>
                <a:ea typeface="Helvetica Neue"/>
                <a:cs typeface="Helvetica Neue"/>
                <a:sym typeface="Helvetica Neue"/>
              </a:rPr>
              <a:t>- Manufacturing &amp; Academic Partnerships (MAP) Program</a:t>
            </a:r>
            <a:endParaRPr i="1" sz="1100">
              <a:solidFill>
                <a:srgbClr val="365C7E"/>
              </a:solidFill>
              <a:latin typeface="Helvetica Neue"/>
              <a:ea typeface="Helvetica Neue"/>
              <a:cs typeface="Helvetica Neue"/>
              <a:sym typeface="Helvetica Neue"/>
            </a:endParaRPr>
          </a:p>
          <a:p>
            <a:pPr indent="0" lvl="0" marL="457200" rtl="0" algn="l">
              <a:lnSpc>
                <a:spcPct val="110000"/>
              </a:lnSpc>
              <a:spcBef>
                <a:spcPts val="0"/>
              </a:spcBef>
              <a:spcAft>
                <a:spcPts val="0"/>
              </a:spcAft>
              <a:buNone/>
            </a:pPr>
            <a:r>
              <a:rPr i="1" lang="en-US" sz="1100">
                <a:solidFill>
                  <a:srgbClr val="B2A39C"/>
                </a:solidFill>
                <a:latin typeface="Helvetica Neue"/>
                <a:ea typeface="Helvetica Neue"/>
                <a:cs typeface="Helvetica Neue"/>
                <a:sym typeface="Helvetica Neue"/>
              </a:rPr>
              <a:t>Scaled nationally to 15 sites in 10 states: Alabama (two sites), Connecticut, Iowa, Kentucky, Minnesota, Missouri, Nebraska, South Dakota, Texas, Wisconsin</a:t>
            </a:r>
            <a:endParaRPr i="1" sz="1100">
              <a:solidFill>
                <a:srgbClr val="B2A39C"/>
              </a:solidFill>
              <a:latin typeface="Helvetica Neue"/>
              <a:ea typeface="Helvetica Neue"/>
              <a:cs typeface="Helvetica Neue"/>
              <a:sym typeface="Helvetica Neue"/>
            </a:endParaRPr>
          </a:p>
          <a:p>
            <a:pPr indent="0" lvl="0" marL="0" rtl="0" algn="l">
              <a:lnSpc>
                <a:spcPct val="110000"/>
              </a:lnSpc>
              <a:spcBef>
                <a:spcPts val="0"/>
              </a:spcBef>
              <a:spcAft>
                <a:spcPts val="0"/>
              </a:spcAft>
              <a:buNone/>
            </a:pPr>
            <a:r>
              <a:rPr b="1" lang="en-US" sz="1100">
                <a:solidFill>
                  <a:srgbClr val="ED7625"/>
                </a:solidFill>
                <a:latin typeface="Helvetica Neue"/>
                <a:ea typeface="Helvetica Neue"/>
                <a:cs typeface="Helvetica Neue"/>
                <a:sym typeface="Helvetica Neue"/>
              </a:rPr>
              <a:t>   6.   Hennepin County, MN </a:t>
            </a:r>
            <a:r>
              <a:rPr b="1" lang="en-US" sz="1100">
                <a:solidFill>
                  <a:srgbClr val="365C7E"/>
                </a:solidFill>
                <a:latin typeface="Helvetica Neue"/>
                <a:ea typeface="Helvetica Neue"/>
                <a:cs typeface="Helvetica Neue"/>
                <a:sym typeface="Helvetica Neue"/>
              </a:rPr>
              <a:t> |  Hennepin West</a:t>
            </a:r>
            <a:r>
              <a:rPr lang="en-US" sz="1100">
                <a:solidFill>
                  <a:srgbClr val="365C7E"/>
                </a:solidFill>
                <a:latin typeface="Helvetica Neue"/>
                <a:ea typeface="Helvetica Neue"/>
                <a:cs typeface="Helvetica Neue"/>
                <a:sym typeface="Helvetica Neue"/>
              </a:rPr>
              <a:t> - Youth Apprenticeship Program</a:t>
            </a:r>
            <a:endParaRPr sz="1100">
              <a:solidFill>
                <a:srgbClr val="365C7E"/>
              </a:solidFill>
              <a:latin typeface="Helvetica Neue"/>
              <a:ea typeface="Helvetica Neue"/>
              <a:cs typeface="Helvetica Neue"/>
              <a:sym typeface="Helvetica Neue"/>
            </a:endParaRPr>
          </a:p>
          <a:p>
            <a:pPr indent="0" lvl="0" marL="0" rtl="0" algn="l">
              <a:lnSpc>
                <a:spcPct val="110000"/>
              </a:lnSpc>
              <a:spcBef>
                <a:spcPts val="0"/>
              </a:spcBef>
              <a:spcAft>
                <a:spcPts val="0"/>
              </a:spcAft>
              <a:buNone/>
            </a:pPr>
            <a:r>
              <a:rPr i="1" lang="en-US" sz="1100">
                <a:solidFill>
                  <a:srgbClr val="365C7E"/>
                </a:solidFill>
                <a:latin typeface="Helvetica Neue"/>
                <a:ea typeface="Helvetica Neue"/>
                <a:cs typeface="Helvetica Neue"/>
                <a:sym typeface="Helvetica Neue"/>
              </a:rPr>
              <a:t>   </a:t>
            </a:r>
            <a:r>
              <a:rPr b="1" lang="en-US" sz="1100">
                <a:solidFill>
                  <a:srgbClr val="ED7625"/>
                </a:solidFill>
                <a:latin typeface="Helvetica Neue"/>
                <a:ea typeface="Helvetica Neue"/>
                <a:cs typeface="Helvetica Neue"/>
                <a:sym typeface="Helvetica Neue"/>
              </a:rPr>
              <a:t>7.   DuPage County, IL</a:t>
            </a:r>
            <a:r>
              <a:rPr lang="en-US" sz="1100">
                <a:solidFill>
                  <a:srgbClr val="ED7625"/>
                </a:solidFill>
                <a:latin typeface="Helvetica Neue"/>
                <a:ea typeface="Helvetica Neue"/>
                <a:cs typeface="Helvetica Neue"/>
                <a:sym typeface="Helvetica Neue"/>
              </a:rPr>
              <a:t> </a:t>
            </a:r>
            <a:r>
              <a:rPr b="1" lang="en-US" sz="1100">
                <a:solidFill>
                  <a:srgbClr val="365C7E"/>
                </a:solidFill>
                <a:latin typeface="Helvetica Neue"/>
                <a:ea typeface="Helvetica Neue"/>
                <a:cs typeface="Helvetica Neue"/>
                <a:sym typeface="Helvetica Neue"/>
              </a:rPr>
              <a:t> |  Dupage ROE - Illinois Regional Office of Education</a:t>
            </a:r>
            <a:r>
              <a:rPr lang="en-US" sz="1100">
                <a:solidFill>
                  <a:srgbClr val="365C7E"/>
                </a:solidFill>
                <a:latin typeface="Helvetica Neue"/>
                <a:ea typeface="Helvetica Neue"/>
                <a:cs typeface="Helvetica Neue"/>
                <a:sym typeface="Helvetica Neue"/>
              </a:rPr>
              <a:t> - Work-Based Learning &amp; Youth Apprenticeship Collaborative</a:t>
            </a:r>
            <a:endParaRPr sz="1100">
              <a:solidFill>
                <a:srgbClr val="365C7E"/>
              </a:solidFill>
              <a:latin typeface="Helvetica Neue"/>
              <a:ea typeface="Helvetica Neue"/>
              <a:cs typeface="Helvetica Neue"/>
              <a:sym typeface="Helvetica Neue"/>
            </a:endParaRPr>
          </a:p>
          <a:p>
            <a:pPr indent="0" lvl="0" marL="0" rtl="0" algn="l">
              <a:lnSpc>
                <a:spcPct val="110000"/>
              </a:lnSpc>
              <a:spcBef>
                <a:spcPts val="0"/>
              </a:spcBef>
              <a:spcAft>
                <a:spcPts val="0"/>
              </a:spcAft>
              <a:buNone/>
            </a:pPr>
            <a:r>
              <a:rPr b="1" lang="en-US" sz="1100">
                <a:solidFill>
                  <a:srgbClr val="ED7625"/>
                </a:solidFill>
                <a:latin typeface="Helvetica Neue"/>
                <a:ea typeface="Helvetica Neue"/>
                <a:cs typeface="Helvetica Neue"/>
                <a:sym typeface="Helvetica Neue"/>
              </a:rPr>
              <a:t>   8.  Troy, OH</a:t>
            </a:r>
            <a:r>
              <a:rPr b="1" lang="en-US" sz="1100">
                <a:solidFill>
                  <a:srgbClr val="365C7E"/>
                </a:solidFill>
                <a:latin typeface="Helvetica Neue"/>
                <a:ea typeface="Helvetica Neue"/>
                <a:cs typeface="Helvetica Neue"/>
                <a:sym typeface="Helvetica Neue"/>
              </a:rPr>
              <a:t>  |  Hobart Service -</a:t>
            </a:r>
            <a:r>
              <a:rPr lang="en-US" sz="1100">
                <a:solidFill>
                  <a:srgbClr val="414042"/>
                </a:solidFill>
                <a:latin typeface="Helvetica Neue"/>
                <a:ea typeface="Helvetica Neue"/>
                <a:cs typeface="Helvetica Neue"/>
                <a:sym typeface="Helvetica Neue"/>
              </a:rPr>
              <a:t> </a:t>
            </a:r>
            <a:r>
              <a:rPr lang="en-US" sz="1100">
                <a:solidFill>
                  <a:srgbClr val="365C7E"/>
                </a:solidFill>
                <a:latin typeface="Helvetica Neue"/>
                <a:ea typeface="Helvetica Neue"/>
                <a:cs typeface="Helvetica Neue"/>
                <a:sym typeface="Helvetica Neue"/>
              </a:rPr>
              <a:t>HVAC/R Technician Youth Apprenticeship &amp; Expansion Program</a:t>
            </a:r>
            <a:endParaRPr b="1" sz="1100">
              <a:solidFill>
                <a:srgbClr val="365C7E"/>
              </a:solidFill>
              <a:latin typeface="Helvetica Neue"/>
              <a:ea typeface="Helvetica Neue"/>
              <a:cs typeface="Helvetica Neue"/>
              <a:sym typeface="Helvetica Neue"/>
            </a:endParaRPr>
          </a:p>
          <a:p>
            <a:pPr indent="0" lvl="0" marL="0" rtl="0" algn="l">
              <a:lnSpc>
                <a:spcPct val="110000"/>
              </a:lnSpc>
              <a:spcBef>
                <a:spcPts val="0"/>
              </a:spcBef>
              <a:spcAft>
                <a:spcPts val="0"/>
              </a:spcAft>
              <a:buNone/>
            </a:pPr>
            <a:r>
              <a:rPr b="1" lang="en-US" sz="1100">
                <a:solidFill>
                  <a:srgbClr val="ED7625"/>
                </a:solidFill>
                <a:latin typeface="Helvetica Neue"/>
                <a:ea typeface="Helvetica Neue"/>
                <a:cs typeface="Helvetica Neue"/>
                <a:sym typeface="Helvetica Neue"/>
              </a:rPr>
              <a:t>   9. Baltimore, MD  </a:t>
            </a:r>
            <a:r>
              <a:rPr b="1" lang="en-US" sz="1100">
                <a:solidFill>
                  <a:srgbClr val="365C7E"/>
                </a:solidFill>
                <a:latin typeface="Helvetica Neue"/>
                <a:ea typeface="Helvetica Neue"/>
                <a:cs typeface="Helvetica Neue"/>
                <a:sym typeface="Helvetica Neue"/>
              </a:rPr>
              <a:t> |  Baltimore City Schools</a:t>
            </a:r>
            <a:endParaRPr sz="1100">
              <a:solidFill>
                <a:srgbClr val="ED7625"/>
              </a:solidFill>
              <a:latin typeface="Helvetica Neue"/>
              <a:ea typeface="Helvetica Neue"/>
              <a:cs typeface="Helvetica Neue"/>
              <a:sym typeface="Helvetica Neue"/>
            </a:endParaRPr>
          </a:p>
          <a:p>
            <a:pPr indent="0" lvl="0" marL="0" rtl="0" algn="l">
              <a:lnSpc>
                <a:spcPct val="110000"/>
              </a:lnSpc>
              <a:spcBef>
                <a:spcPts val="0"/>
              </a:spcBef>
              <a:spcAft>
                <a:spcPts val="0"/>
              </a:spcAft>
              <a:buNone/>
            </a:pPr>
            <a:r>
              <a:rPr b="1" lang="en-US" sz="1100">
                <a:solidFill>
                  <a:srgbClr val="ED7625"/>
                </a:solidFill>
                <a:latin typeface="Helvetica Neue"/>
                <a:ea typeface="Helvetica Neue"/>
                <a:cs typeface="Helvetica Neue"/>
                <a:sym typeface="Helvetica Neue"/>
              </a:rPr>
              <a:t>   10. North Bend, OR  </a:t>
            </a:r>
            <a:r>
              <a:rPr b="1" lang="en-US" sz="1100">
                <a:solidFill>
                  <a:srgbClr val="365C7E"/>
                </a:solidFill>
                <a:latin typeface="Helvetica Neue"/>
                <a:ea typeface="Helvetica Neue"/>
                <a:cs typeface="Helvetica Neue"/>
                <a:sym typeface="Helvetica Neue"/>
              </a:rPr>
              <a:t>|  Oregon Virtual K-12 Academy (ORVA)</a:t>
            </a:r>
            <a:endParaRPr b="1" sz="1100">
              <a:solidFill>
                <a:srgbClr val="365C7E"/>
              </a:solidFill>
              <a:latin typeface="Helvetica Neue"/>
              <a:ea typeface="Helvetica Neue"/>
              <a:cs typeface="Helvetica Neue"/>
              <a:sym typeface="Helvetica Neue"/>
            </a:endParaRPr>
          </a:p>
          <a:p>
            <a:pPr indent="0" lvl="0" marL="0" rtl="0" algn="l">
              <a:lnSpc>
                <a:spcPct val="110000"/>
              </a:lnSpc>
              <a:spcBef>
                <a:spcPts val="0"/>
              </a:spcBef>
              <a:spcAft>
                <a:spcPts val="0"/>
              </a:spcAft>
              <a:buNone/>
            </a:pPr>
            <a:r>
              <a:rPr b="1" lang="en-US" sz="1100">
                <a:solidFill>
                  <a:srgbClr val="ED7625"/>
                </a:solidFill>
                <a:latin typeface="Helvetica Neue"/>
                <a:ea typeface="Helvetica Neue"/>
                <a:cs typeface="Helvetica Neue"/>
                <a:sym typeface="Helvetica Neue"/>
              </a:rPr>
              <a:t>   11. Bay Area, CA</a:t>
            </a:r>
            <a:r>
              <a:rPr b="1" lang="en-US" sz="1100">
                <a:solidFill>
                  <a:srgbClr val="365C7E"/>
                </a:solidFill>
                <a:latin typeface="Helvetica Neue"/>
                <a:ea typeface="Helvetica Neue"/>
                <a:cs typeface="Helvetica Neue"/>
                <a:sym typeface="Helvetica Neue"/>
              </a:rPr>
              <a:t>  |</a:t>
            </a:r>
            <a:r>
              <a:rPr lang="en-US" sz="1100">
                <a:solidFill>
                  <a:srgbClr val="365C7E"/>
                </a:solidFill>
                <a:latin typeface="Helvetica Neue"/>
                <a:ea typeface="Helvetica Neue"/>
                <a:cs typeface="Helvetica Neue"/>
                <a:sym typeface="Helvetica Neue"/>
              </a:rPr>
              <a:t>  </a:t>
            </a:r>
            <a:r>
              <a:rPr b="1" lang="en-US" sz="1100">
                <a:solidFill>
                  <a:srgbClr val="365C7E"/>
                </a:solidFill>
                <a:latin typeface="Helvetica Neue"/>
                <a:ea typeface="Helvetica Neue"/>
                <a:cs typeface="Helvetica Neue"/>
                <a:sym typeface="Helvetica Neue"/>
              </a:rPr>
              <a:t>Johnson Controls (JCI) -</a:t>
            </a:r>
            <a:r>
              <a:rPr lang="en-US" sz="1100">
                <a:solidFill>
                  <a:srgbClr val="365C7E"/>
                </a:solidFill>
                <a:latin typeface="Helvetica Neue"/>
                <a:ea typeface="Helvetica Neue"/>
                <a:cs typeface="Helvetica Neue"/>
                <a:sym typeface="Helvetica Neue"/>
              </a:rPr>
              <a:t> Service Tech Career Development Programming  (pilot for national scale)</a:t>
            </a:r>
            <a:endParaRPr i="1" sz="1100">
              <a:solidFill>
                <a:srgbClr val="414042"/>
              </a:solidFill>
              <a:latin typeface="Helvetica Neue"/>
              <a:ea typeface="Helvetica Neue"/>
              <a:cs typeface="Helvetica Neue"/>
              <a:sym typeface="Helvetica Neue"/>
            </a:endParaRPr>
          </a:p>
          <a:p>
            <a:pPr indent="0" lvl="0" marL="0" rtl="0" algn="l">
              <a:lnSpc>
                <a:spcPct val="110000"/>
              </a:lnSpc>
              <a:spcBef>
                <a:spcPts val="0"/>
              </a:spcBef>
              <a:spcAft>
                <a:spcPts val="0"/>
              </a:spcAft>
              <a:buNone/>
            </a:pPr>
            <a:r>
              <a:rPr b="1" lang="en-US" sz="1100">
                <a:solidFill>
                  <a:srgbClr val="ED7625"/>
                </a:solidFill>
                <a:latin typeface="Helvetica Neue"/>
                <a:ea typeface="Helvetica Neue"/>
                <a:cs typeface="Helvetica Neue"/>
                <a:sym typeface="Helvetica Neue"/>
              </a:rPr>
              <a:t>   12. Dallas, TX </a:t>
            </a:r>
            <a:r>
              <a:rPr b="1" lang="en-US" sz="1100">
                <a:solidFill>
                  <a:srgbClr val="365C7E"/>
                </a:solidFill>
                <a:latin typeface="Helvetica Neue"/>
                <a:ea typeface="Helvetica Neue"/>
                <a:cs typeface="Helvetica Neue"/>
                <a:sym typeface="Helvetica Neue"/>
              </a:rPr>
              <a:t> |  Uplift Education </a:t>
            </a:r>
            <a:r>
              <a:rPr lang="en-US" sz="1100">
                <a:solidFill>
                  <a:srgbClr val="365C7E"/>
                </a:solidFill>
                <a:latin typeface="Helvetica Neue"/>
                <a:ea typeface="Helvetica Neue"/>
                <a:cs typeface="Helvetica Neue"/>
                <a:sym typeface="Helvetica Neue"/>
              </a:rPr>
              <a:t>- Public Charter School Network</a:t>
            </a:r>
            <a:endParaRPr sz="1100">
              <a:solidFill>
                <a:srgbClr val="365C7E"/>
              </a:solidFill>
              <a:latin typeface="Helvetica Neue"/>
              <a:ea typeface="Helvetica Neue"/>
              <a:cs typeface="Helvetica Neue"/>
              <a:sym typeface="Helvetica Neue"/>
            </a:endParaRPr>
          </a:p>
        </p:txBody>
      </p:sp>
      <p:sp>
        <p:nvSpPr>
          <p:cNvPr id="295" name="Google Shape;295;g2da4e7f48b7_0_235"/>
          <p:cNvSpPr/>
          <p:nvPr/>
        </p:nvSpPr>
        <p:spPr>
          <a:xfrm>
            <a:off x="9579696" y="2660713"/>
            <a:ext cx="149700" cy="141900"/>
          </a:xfrm>
          <a:prstGeom prst="star5">
            <a:avLst>
              <a:gd fmla="val 19098" name="adj"/>
              <a:gd fmla="val 105146" name="hf"/>
              <a:gd fmla="val 110557" name="vf"/>
            </a:avLst>
          </a:prstGeom>
          <a:solidFill>
            <a:srgbClr val="F1C232"/>
          </a:solidFill>
          <a:ln cap="flat" cmpd="sng" w="9525">
            <a:solidFill>
              <a:srgbClr val="2833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296" name="Google Shape;296;g2da4e7f48b7_0_235"/>
          <p:cNvSpPr txBox="1"/>
          <p:nvPr/>
        </p:nvSpPr>
        <p:spPr>
          <a:xfrm>
            <a:off x="9637910" y="2580238"/>
            <a:ext cx="149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latin typeface="Helvetica Neue"/>
                <a:ea typeface="Helvetica Neue"/>
                <a:cs typeface="Helvetica Neue"/>
                <a:sym typeface="Helvetica Neue"/>
              </a:rPr>
              <a:t>1</a:t>
            </a:r>
            <a:endParaRPr b="1" sz="900">
              <a:latin typeface="Helvetica Neue"/>
              <a:ea typeface="Helvetica Neue"/>
              <a:cs typeface="Helvetica Neue"/>
              <a:sym typeface="Helvetica Neue"/>
            </a:endParaRPr>
          </a:p>
        </p:txBody>
      </p:sp>
      <p:pic>
        <p:nvPicPr>
          <p:cNvPr id="297" name="Google Shape;297;g2da4e7f48b7_0_235"/>
          <p:cNvPicPr preferRelativeResize="0"/>
          <p:nvPr/>
        </p:nvPicPr>
        <p:blipFill>
          <a:blip r:embed="rId3">
            <a:alphaModFix/>
          </a:blip>
          <a:stretch>
            <a:fillRect/>
          </a:stretch>
        </p:blipFill>
        <p:spPr>
          <a:xfrm>
            <a:off x="9244654" y="2406763"/>
            <a:ext cx="313850" cy="313850"/>
          </a:xfrm>
          <a:prstGeom prst="rect">
            <a:avLst/>
          </a:prstGeom>
          <a:noFill/>
          <a:ln>
            <a:noFill/>
          </a:ln>
        </p:spPr>
      </p:pic>
      <p:sp>
        <p:nvSpPr>
          <p:cNvPr id="298" name="Google Shape;298;g2da4e7f48b7_0_235"/>
          <p:cNvSpPr/>
          <p:nvPr/>
        </p:nvSpPr>
        <p:spPr>
          <a:xfrm>
            <a:off x="9319848" y="2442025"/>
            <a:ext cx="163500" cy="163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299" name="Google Shape;299;g2da4e7f48b7_0_235"/>
          <p:cNvSpPr/>
          <p:nvPr/>
        </p:nvSpPr>
        <p:spPr>
          <a:xfrm>
            <a:off x="9430984" y="2876975"/>
            <a:ext cx="163500" cy="163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300" name="Google Shape;300;g2da4e7f48b7_0_235"/>
          <p:cNvSpPr/>
          <p:nvPr/>
        </p:nvSpPr>
        <p:spPr>
          <a:xfrm>
            <a:off x="8884247" y="2387200"/>
            <a:ext cx="163500" cy="163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301" name="Google Shape;301;g2da4e7f48b7_0_235"/>
          <p:cNvSpPr/>
          <p:nvPr/>
        </p:nvSpPr>
        <p:spPr>
          <a:xfrm>
            <a:off x="8884247" y="1952700"/>
            <a:ext cx="163500" cy="163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302" name="Google Shape;302;g2da4e7f48b7_0_235"/>
          <p:cNvSpPr/>
          <p:nvPr/>
        </p:nvSpPr>
        <p:spPr>
          <a:xfrm>
            <a:off x="5292323" y="2167300"/>
            <a:ext cx="163500" cy="163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303" name="Google Shape;303;g2da4e7f48b7_0_235"/>
          <p:cNvSpPr/>
          <p:nvPr/>
        </p:nvSpPr>
        <p:spPr>
          <a:xfrm>
            <a:off x="5256439" y="3437675"/>
            <a:ext cx="163500" cy="163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304" name="Google Shape;304;g2da4e7f48b7_0_235"/>
          <p:cNvSpPr/>
          <p:nvPr/>
        </p:nvSpPr>
        <p:spPr>
          <a:xfrm>
            <a:off x="8425307" y="4546775"/>
            <a:ext cx="163500" cy="163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305" name="Google Shape;305;g2da4e7f48b7_0_235"/>
          <p:cNvSpPr/>
          <p:nvPr/>
        </p:nvSpPr>
        <p:spPr>
          <a:xfrm>
            <a:off x="11035810" y="2921525"/>
            <a:ext cx="163500" cy="163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id="306" name="Google Shape;306;g2da4e7f48b7_0_235"/>
          <p:cNvPicPr preferRelativeResize="0"/>
          <p:nvPr/>
        </p:nvPicPr>
        <p:blipFill>
          <a:blip r:embed="rId4">
            <a:alphaModFix/>
          </a:blip>
          <a:stretch>
            <a:fillRect/>
          </a:stretch>
        </p:blipFill>
        <p:spPr>
          <a:xfrm>
            <a:off x="10996488" y="2846350"/>
            <a:ext cx="313850" cy="313850"/>
          </a:xfrm>
          <a:prstGeom prst="rect">
            <a:avLst/>
          </a:prstGeom>
          <a:noFill/>
          <a:ln>
            <a:noFill/>
          </a:ln>
        </p:spPr>
      </p:pic>
      <p:sp>
        <p:nvSpPr>
          <p:cNvPr id="307" name="Google Shape;307;g2da4e7f48b7_0_235"/>
          <p:cNvSpPr txBox="1"/>
          <p:nvPr/>
        </p:nvSpPr>
        <p:spPr>
          <a:xfrm>
            <a:off x="8350138" y="4466975"/>
            <a:ext cx="314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latin typeface="Helvetica Neue"/>
                <a:ea typeface="Helvetica Neue"/>
                <a:cs typeface="Helvetica Neue"/>
                <a:sym typeface="Helvetica Neue"/>
              </a:rPr>
              <a:t>12</a:t>
            </a:r>
            <a:endParaRPr b="1" sz="900">
              <a:latin typeface="Helvetica Neue"/>
              <a:ea typeface="Helvetica Neue"/>
              <a:cs typeface="Helvetica Neue"/>
              <a:sym typeface="Helvetica Neue"/>
            </a:endParaRPr>
          </a:p>
        </p:txBody>
      </p:sp>
      <p:sp>
        <p:nvSpPr>
          <p:cNvPr id="308" name="Google Shape;308;g2da4e7f48b7_0_235"/>
          <p:cNvSpPr txBox="1"/>
          <p:nvPr/>
        </p:nvSpPr>
        <p:spPr>
          <a:xfrm>
            <a:off x="9388519" y="2797175"/>
            <a:ext cx="242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latin typeface="Helvetica Neue"/>
                <a:ea typeface="Helvetica Neue"/>
                <a:cs typeface="Helvetica Neue"/>
                <a:sym typeface="Helvetica Neue"/>
              </a:rPr>
              <a:t>7</a:t>
            </a:r>
            <a:endParaRPr b="1" sz="900">
              <a:latin typeface="Helvetica Neue"/>
              <a:ea typeface="Helvetica Neue"/>
              <a:cs typeface="Helvetica Neue"/>
              <a:sym typeface="Helvetica Neue"/>
            </a:endParaRPr>
          </a:p>
        </p:txBody>
      </p:sp>
      <p:sp>
        <p:nvSpPr>
          <p:cNvPr id="309" name="Google Shape;309;g2da4e7f48b7_0_235"/>
          <p:cNvSpPr txBox="1"/>
          <p:nvPr/>
        </p:nvSpPr>
        <p:spPr>
          <a:xfrm>
            <a:off x="9291124" y="2362213"/>
            <a:ext cx="242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latin typeface="Helvetica Neue"/>
                <a:ea typeface="Helvetica Neue"/>
                <a:cs typeface="Helvetica Neue"/>
                <a:sym typeface="Helvetica Neue"/>
              </a:rPr>
              <a:t>3</a:t>
            </a:r>
            <a:endParaRPr b="1" sz="900">
              <a:latin typeface="Helvetica Neue"/>
              <a:ea typeface="Helvetica Neue"/>
              <a:cs typeface="Helvetica Neue"/>
              <a:sym typeface="Helvetica Neue"/>
            </a:endParaRPr>
          </a:p>
        </p:txBody>
      </p:sp>
      <p:sp>
        <p:nvSpPr>
          <p:cNvPr id="310" name="Google Shape;310;g2da4e7f48b7_0_235"/>
          <p:cNvSpPr txBox="1"/>
          <p:nvPr/>
        </p:nvSpPr>
        <p:spPr>
          <a:xfrm>
            <a:off x="8844937" y="2307388"/>
            <a:ext cx="242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latin typeface="Helvetica Neue"/>
                <a:ea typeface="Helvetica Neue"/>
                <a:cs typeface="Helvetica Neue"/>
                <a:sym typeface="Helvetica Neue"/>
              </a:rPr>
              <a:t>6</a:t>
            </a:r>
            <a:endParaRPr b="1" sz="900">
              <a:latin typeface="Helvetica Neue"/>
              <a:ea typeface="Helvetica Neue"/>
              <a:cs typeface="Helvetica Neue"/>
              <a:sym typeface="Helvetica Neue"/>
            </a:endParaRPr>
          </a:p>
        </p:txBody>
      </p:sp>
      <p:sp>
        <p:nvSpPr>
          <p:cNvPr id="311" name="Google Shape;311;g2da4e7f48b7_0_235"/>
          <p:cNvSpPr txBox="1"/>
          <p:nvPr/>
        </p:nvSpPr>
        <p:spPr>
          <a:xfrm>
            <a:off x="8844937" y="1872888"/>
            <a:ext cx="242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latin typeface="Helvetica Neue"/>
                <a:ea typeface="Helvetica Neue"/>
                <a:cs typeface="Helvetica Neue"/>
                <a:sym typeface="Helvetica Neue"/>
              </a:rPr>
              <a:t>5</a:t>
            </a:r>
            <a:endParaRPr b="1" sz="900">
              <a:latin typeface="Helvetica Neue"/>
              <a:ea typeface="Helvetica Neue"/>
              <a:cs typeface="Helvetica Neue"/>
              <a:sym typeface="Helvetica Neue"/>
            </a:endParaRPr>
          </a:p>
        </p:txBody>
      </p:sp>
      <p:sp>
        <p:nvSpPr>
          <p:cNvPr id="312" name="Google Shape;312;g2da4e7f48b7_0_235"/>
          <p:cNvSpPr txBox="1"/>
          <p:nvPr/>
        </p:nvSpPr>
        <p:spPr>
          <a:xfrm>
            <a:off x="11029501" y="2797175"/>
            <a:ext cx="242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latin typeface="Helvetica Neue"/>
                <a:ea typeface="Helvetica Neue"/>
                <a:cs typeface="Helvetica Neue"/>
                <a:sym typeface="Helvetica Neue"/>
              </a:rPr>
              <a:t>9</a:t>
            </a:r>
            <a:endParaRPr b="1" sz="900">
              <a:latin typeface="Helvetica Neue"/>
              <a:ea typeface="Helvetica Neue"/>
              <a:cs typeface="Helvetica Neue"/>
              <a:sym typeface="Helvetica Neue"/>
            </a:endParaRPr>
          </a:p>
        </p:txBody>
      </p:sp>
      <p:sp>
        <p:nvSpPr>
          <p:cNvPr id="313" name="Google Shape;313;g2da4e7f48b7_0_235"/>
          <p:cNvSpPr txBox="1"/>
          <p:nvPr/>
        </p:nvSpPr>
        <p:spPr>
          <a:xfrm>
            <a:off x="5217155" y="2087500"/>
            <a:ext cx="314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latin typeface="Helvetica Neue"/>
                <a:ea typeface="Helvetica Neue"/>
                <a:cs typeface="Helvetica Neue"/>
                <a:sym typeface="Helvetica Neue"/>
              </a:rPr>
              <a:t>10</a:t>
            </a:r>
            <a:endParaRPr b="1" sz="900">
              <a:latin typeface="Helvetica Neue"/>
              <a:ea typeface="Helvetica Neue"/>
              <a:cs typeface="Helvetica Neue"/>
              <a:sym typeface="Helvetica Neue"/>
            </a:endParaRPr>
          </a:p>
        </p:txBody>
      </p:sp>
      <p:sp>
        <p:nvSpPr>
          <p:cNvPr id="314" name="Google Shape;314;g2da4e7f48b7_0_235"/>
          <p:cNvSpPr txBox="1"/>
          <p:nvPr/>
        </p:nvSpPr>
        <p:spPr>
          <a:xfrm>
            <a:off x="5185372" y="3357875"/>
            <a:ext cx="314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latin typeface="Helvetica Neue"/>
                <a:ea typeface="Helvetica Neue"/>
                <a:cs typeface="Helvetica Neue"/>
                <a:sym typeface="Helvetica Neue"/>
              </a:rPr>
              <a:t>11</a:t>
            </a:r>
            <a:endParaRPr b="1" sz="900">
              <a:latin typeface="Helvetica Neue"/>
              <a:ea typeface="Helvetica Neue"/>
              <a:cs typeface="Helvetica Neue"/>
              <a:sym typeface="Helvetica Neue"/>
            </a:endParaRPr>
          </a:p>
        </p:txBody>
      </p:sp>
      <p:sp>
        <p:nvSpPr>
          <p:cNvPr id="315" name="Google Shape;315;g2da4e7f48b7_0_235"/>
          <p:cNvSpPr/>
          <p:nvPr/>
        </p:nvSpPr>
        <p:spPr>
          <a:xfrm>
            <a:off x="10102677" y="2921525"/>
            <a:ext cx="163500" cy="163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id="316" name="Google Shape;316;g2da4e7f48b7_0_235"/>
          <p:cNvPicPr preferRelativeResize="0"/>
          <p:nvPr/>
        </p:nvPicPr>
        <p:blipFill>
          <a:blip r:embed="rId4">
            <a:alphaModFix/>
          </a:blip>
          <a:stretch>
            <a:fillRect/>
          </a:stretch>
        </p:blipFill>
        <p:spPr>
          <a:xfrm>
            <a:off x="10024992" y="2886437"/>
            <a:ext cx="313850" cy="313850"/>
          </a:xfrm>
          <a:prstGeom prst="rect">
            <a:avLst/>
          </a:prstGeom>
          <a:noFill/>
          <a:ln>
            <a:noFill/>
          </a:ln>
        </p:spPr>
      </p:pic>
      <p:sp>
        <p:nvSpPr>
          <p:cNvPr id="317" name="Google Shape;317;g2da4e7f48b7_0_235"/>
          <p:cNvSpPr txBox="1"/>
          <p:nvPr/>
        </p:nvSpPr>
        <p:spPr>
          <a:xfrm>
            <a:off x="10054554" y="2834140"/>
            <a:ext cx="242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latin typeface="Helvetica Neue"/>
                <a:ea typeface="Helvetica Neue"/>
                <a:cs typeface="Helvetica Neue"/>
                <a:sym typeface="Helvetica Neue"/>
              </a:rPr>
              <a:t>8</a:t>
            </a:r>
            <a:endParaRPr b="1" sz="900">
              <a:latin typeface="Helvetica Neue"/>
              <a:ea typeface="Helvetica Neue"/>
              <a:cs typeface="Helvetica Neue"/>
              <a:sym typeface="Helvetica Neue"/>
            </a:endParaRPr>
          </a:p>
        </p:txBody>
      </p:sp>
      <p:sp>
        <p:nvSpPr>
          <p:cNvPr id="318" name="Google Shape;318;g2da4e7f48b7_0_235"/>
          <p:cNvSpPr/>
          <p:nvPr/>
        </p:nvSpPr>
        <p:spPr>
          <a:xfrm>
            <a:off x="9491157" y="2218917"/>
            <a:ext cx="163500" cy="163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pic>
        <p:nvPicPr>
          <p:cNvPr id="319" name="Google Shape;319;g2da4e7f48b7_0_235"/>
          <p:cNvPicPr preferRelativeResize="0"/>
          <p:nvPr/>
        </p:nvPicPr>
        <p:blipFill>
          <a:blip r:embed="rId3">
            <a:alphaModFix/>
          </a:blip>
          <a:stretch>
            <a:fillRect/>
          </a:stretch>
        </p:blipFill>
        <p:spPr>
          <a:xfrm>
            <a:off x="9415963" y="2185892"/>
            <a:ext cx="313850" cy="313850"/>
          </a:xfrm>
          <a:prstGeom prst="rect">
            <a:avLst/>
          </a:prstGeom>
          <a:noFill/>
          <a:ln>
            <a:noFill/>
          </a:ln>
        </p:spPr>
      </p:pic>
      <p:sp>
        <p:nvSpPr>
          <p:cNvPr id="320" name="Google Shape;320;g2da4e7f48b7_0_235"/>
          <p:cNvSpPr txBox="1"/>
          <p:nvPr/>
        </p:nvSpPr>
        <p:spPr>
          <a:xfrm>
            <a:off x="9451847" y="2139104"/>
            <a:ext cx="242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latin typeface="Helvetica Neue"/>
                <a:ea typeface="Helvetica Neue"/>
                <a:cs typeface="Helvetica Neue"/>
                <a:sym typeface="Helvetica Neue"/>
              </a:rPr>
              <a:t>2</a:t>
            </a:r>
            <a:endParaRPr b="1" sz="900">
              <a:latin typeface="Helvetica Neue"/>
              <a:ea typeface="Helvetica Neue"/>
              <a:cs typeface="Helvetica Neue"/>
              <a:sym typeface="Helvetica Neue"/>
            </a:endParaRPr>
          </a:p>
        </p:txBody>
      </p:sp>
      <p:grpSp>
        <p:nvGrpSpPr>
          <p:cNvPr id="321" name="Google Shape;321;g2da4e7f48b7_0_235"/>
          <p:cNvGrpSpPr/>
          <p:nvPr/>
        </p:nvGrpSpPr>
        <p:grpSpPr>
          <a:xfrm>
            <a:off x="6339644" y="5714050"/>
            <a:ext cx="3159474" cy="811850"/>
            <a:chOff x="6187350" y="5714050"/>
            <a:chExt cx="3158526" cy="811850"/>
          </a:xfrm>
        </p:grpSpPr>
        <p:sp>
          <p:nvSpPr>
            <p:cNvPr id="322" name="Google Shape;322;g2da4e7f48b7_0_235"/>
            <p:cNvSpPr/>
            <p:nvPr/>
          </p:nvSpPr>
          <p:spPr>
            <a:xfrm>
              <a:off x="6187350" y="5989800"/>
              <a:ext cx="228600" cy="228600"/>
            </a:xfrm>
            <a:prstGeom prst="rect">
              <a:avLst/>
            </a:prstGeom>
            <a:solidFill>
              <a:srgbClr val="E8772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323" name="Google Shape;323;g2da4e7f48b7_0_235"/>
            <p:cNvSpPr/>
            <p:nvPr/>
          </p:nvSpPr>
          <p:spPr>
            <a:xfrm>
              <a:off x="6187350" y="6297300"/>
              <a:ext cx="228600" cy="228600"/>
            </a:xfrm>
            <a:prstGeom prst="rect">
              <a:avLst/>
            </a:prstGeom>
            <a:solidFill>
              <a:srgbClr val="F2C5A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500"/>
            </a:p>
          </p:txBody>
        </p:sp>
        <p:sp>
          <p:nvSpPr>
            <p:cNvPr id="324" name="Google Shape;324;g2da4e7f48b7_0_235"/>
            <p:cNvSpPr txBox="1"/>
            <p:nvPr/>
          </p:nvSpPr>
          <p:spPr>
            <a:xfrm>
              <a:off x="6535883" y="6020078"/>
              <a:ext cx="2113800"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i="1" lang="en-US" sz="1100">
                  <a:solidFill>
                    <a:srgbClr val="666666"/>
                  </a:solidFill>
                  <a:latin typeface="Helvetica Neue"/>
                  <a:ea typeface="Helvetica Neue"/>
                  <a:cs typeface="Helvetica Neue"/>
                  <a:sym typeface="Helvetica Neue"/>
                </a:rPr>
                <a:t>Client Project Launched</a:t>
              </a:r>
              <a:endParaRPr i="1" sz="1100">
                <a:solidFill>
                  <a:srgbClr val="666666"/>
                </a:solidFill>
                <a:latin typeface="Helvetica Neue"/>
                <a:ea typeface="Helvetica Neue"/>
                <a:cs typeface="Helvetica Neue"/>
                <a:sym typeface="Helvetica Neue"/>
              </a:endParaRPr>
            </a:p>
          </p:txBody>
        </p:sp>
        <p:sp>
          <p:nvSpPr>
            <p:cNvPr id="325" name="Google Shape;325;g2da4e7f48b7_0_235"/>
            <p:cNvSpPr txBox="1"/>
            <p:nvPr/>
          </p:nvSpPr>
          <p:spPr>
            <a:xfrm>
              <a:off x="6523176" y="6326050"/>
              <a:ext cx="2822700" cy="16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i="1" lang="en-US" sz="1100">
                  <a:solidFill>
                    <a:srgbClr val="666666"/>
                  </a:solidFill>
                  <a:latin typeface="Helvetica Neue"/>
                  <a:ea typeface="Helvetica Neue"/>
                  <a:cs typeface="Helvetica Neue"/>
                  <a:sym typeface="Helvetica Neue"/>
                </a:rPr>
                <a:t>Scaled to Additional Client Branches or Facilities</a:t>
              </a:r>
              <a:endParaRPr i="1" sz="1100">
                <a:solidFill>
                  <a:srgbClr val="666666"/>
                </a:solidFill>
                <a:latin typeface="Helvetica Neue"/>
                <a:ea typeface="Helvetica Neue"/>
                <a:cs typeface="Helvetica Neue"/>
                <a:sym typeface="Helvetica Neue"/>
              </a:endParaRPr>
            </a:p>
          </p:txBody>
        </p:sp>
        <p:sp>
          <p:nvSpPr>
            <p:cNvPr id="326" name="Google Shape;326;g2da4e7f48b7_0_235"/>
            <p:cNvSpPr txBox="1"/>
            <p:nvPr/>
          </p:nvSpPr>
          <p:spPr>
            <a:xfrm>
              <a:off x="6535882" y="5714050"/>
              <a:ext cx="313800"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sz="1100">
                  <a:solidFill>
                    <a:srgbClr val="666666"/>
                  </a:solidFill>
                  <a:latin typeface="Helvetica Neue"/>
                  <a:ea typeface="Helvetica Neue"/>
                  <a:cs typeface="Helvetica Neue"/>
                  <a:sym typeface="Helvetica Neue"/>
                </a:rPr>
                <a:t>KEY</a:t>
              </a:r>
              <a:endParaRPr b="1" sz="1100">
                <a:solidFill>
                  <a:srgbClr val="666666"/>
                </a:solidFill>
                <a:latin typeface="Helvetica Neue"/>
                <a:ea typeface="Helvetica Neue"/>
                <a:cs typeface="Helvetica Neue"/>
                <a:sym typeface="Helvetica Neue"/>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Quotabl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Quotabl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2023-12-05T20:07:56Z</dcterms:created>
  <dc:creator>Nelson, Lavon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0x010100ED6DD2BF9927C44C89E3180CF4D62709</vt:lpwstr>
  </property>
</Properties>
</file>