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3" d="100"/>
          <a:sy n="133" d="100"/>
        </p:scale>
        <p:origin x="98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5FC787-6518-4705-83D6-A5DF4DD74C7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EA6E6CE-D0F2-496D-85F5-79DB13BAC969}">
      <dgm:prSet/>
      <dgm:spPr/>
      <dgm:t>
        <a:bodyPr/>
        <a:lstStyle/>
        <a:p>
          <a:r>
            <a:rPr lang="en-US"/>
            <a:t>Enhance technology infrastructure in adult education</a:t>
          </a:r>
        </a:p>
      </dgm:t>
    </dgm:pt>
    <dgm:pt modelId="{1D74B750-F41E-4678-AF48-3ABF009102C8}" type="parTrans" cxnId="{92C193C9-9CC0-49AC-B5F2-0EE0B4B42F4C}">
      <dgm:prSet/>
      <dgm:spPr/>
      <dgm:t>
        <a:bodyPr/>
        <a:lstStyle/>
        <a:p>
          <a:endParaRPr lang="en-US"/>
        </a:p>
      </dgm:t>
    </dgm:pt>
    <dgm:pt modelId="{84B699A7-CF72-434C-A251-05FED425C9E6}" type="sibTrans" cxnId="{92C193C9-9CC0-49AC-B5F2-0EE0B4B42F4C}">
      <dgm:prSet/>
      <dgm:spPr/>
      <dgm:t>
        <a:bodyPr/>
        <a:lstStyle/>
        <a:p>
          <a:endParaRPr lang="en-US"/>
        </a:p>
      </dgm:t>
    </dgm:pt>
    <dgm:pt modelId="{CA192883-79E0-46C3-9839-8587553BC435}">
      <dgm:prSet/>
      <dgm:spPr/>
      <dgm:t>
        <a:bodyPr/>
        <a:lstStyle/>
        <a:p>
          <a:r>
            <a:rPr lang="en-US"/>
            <a:t>Improve digital/AI integration in classrooms</a:t>
          </a:r>
        </a:p>
      </dgm:t>
    </dgm:pt>
    <dgm:pt modelId="{15321203-3054-40A6-A5F6-FBF5550965A6}" type="parTrans" cxnId="{0D4945A9-9524-4923-83CE-D4EED1FCAC08}">
      <dgm:prSet/>
      <dgm:spPr/>
      <dgm:t>
        <a:bodyPr/>
        <a:lstStyle/>
        <a:p>
          <a:endParaRPr lang="en-US"/>
        </a:p>
      </dgm:t>
    </dgm:pt>
    <dgm:pt modelId="{F5434534-B610-48C0-9641-2C0DD199AD2B}" type="sibTrans" cxnId="{0D4945A9-9524-4923-83CE-D4EED1FCAC08}">
      <dgm:prSet/>
      <dgm:spPr/>
      <dgm:t>
        <a:bodyPr/>
        <a:lstStyle/>
        <a:p>
          <a:endParaRPr lang="en-US"/>
        </a:p>
      </dgm:t>
    </dgm:pt>
    <dgm:pt modelId="{9C11B5AE-AD24-4819-8E4B-EC375602BB37}">
      <dgm:prSet/>
      <dgm:spPr/>
      <dgm:t>
        <a:bodyPr/>
        <a:lstStyle/>
        <a:p>
          <a:r>
            <a:rPr lang="en-US"/>
            <a:t>Expand distance learning and digital equity</a:t>
          </a:r>
        </a:p>
      </dgm:t>
    </dgm:pt>
    <dgm:pt modelId="{D69AA447-E901-4DDA-9C84-ABEF1763C1FA}" type="parTrans" cxnId="{E0FF01BE-B2C5-499A-A342-50E8774D3F3B}">
      <dgm:prSet/>
      <dgm:spPr/>
      <dgm:t>
        <a:bodyPr/>
        <a:lstStyle/>
        <a:p>
          <a:endParaRPr lang="en-US"/>
        </a:p>
      </dgm:t>
    </dgm:pt>
    <dgm:pt modelId="{B16CD543-B409-41BC-A3B5-2C6A92EE62CD}" type="sibTrans" cxnId="{E0FF01BE-B2C5-499A-A342-50E8774D3F3B}">
      <dgm:prSet/>
      <dgm:spPr/>
      <dgm:t>
        <a:bodyPr/>
        <a:lstStyle/>
        <a:p>
          <a:endParaRPr lang="en-US"/>
        </a:p>
      </dgm:t>
    </dgm:pt>
    <dgm:pt modelId="{43727CA5-9998-407A-917A-D4AF81B6FA8E}" type="pres">
      <dgm:prSet presAssocID="{985FC787-6518-4705-83D6-A5DF4DD74C74}" presName="root" presStyleCnt="0">
        <dgm:presLayoutVars>
          <dgm:dir/>
          <dgm:resizeHandles val="exact"/>
        </dgm:presLayoutVars>
      </dgm:prSet>
      <dgm:spPr/>
    </dgm:pt>
    <dgm:pt modelId="{00A2B31E-4C6A-4750-836B-E0F6A8DA8C5C}" type="pres">
      <dgm:prSet presAssocID="{5EA6E6CE-D0F2-496D-85F5-79DB13BAC969}" presName="compNode" presStyleCnt="0"/>
      <dgm:spPr/>
    </dgm:pt>
    <dgm:pt modelId="{72A7F830-C0DF-4102-AFF1-5380B605D3CE}" type="pres">
      <dgm:prSet presAssocID="{5EA6E6CE-D0F2-496D-85F5-79DB13BAC969}" presName="bgRect" presStyleLbl="bgShp" presStyleIdx="0" presStyleCnt="3"/>
      <dgm:spPr/>
    </dgm:pt>
    <dgm:pt modelId="{0A428773-8E40-40EB-8980-48CB535C035B}" type="pres">
      <dgm:prSet presAssocID="{5EA6E6CE-D0F2-496D-85F5-79DB13BAC96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41D99447-4491-487A-9DF5-5F706C9A6DA4}" type="pres">
      <dgm:prSet presAssocID="{5EA6E6CE-D0F2-496D-85F5-79DB13BAC969}" presName="spaceRect" presStyleCnt="0"/>
      <dgm:spPr/>
    </dgm:pt>
    <dgm:pt modelId="{5D2EA74E-A8B6-4DA9-945E-F47868E8A43C}" type="pres">
      <dgm:prSet presAssocID="{5EA6E6CE-D0F2-496D-85F5-79DB13BAC969}" presName="parTx" presStyleLbl="revTx" presStyleIdx="0" presStyleCnt="3">
        <dgm:presLayoutVars>
          <dgm:chMax val="0"/>
          <dgm:chPref val="0"/>
        </dgm:presLayoutVars>
      </dgm:prSet>
      <dgm:spPr/>
    </dgm:pt>
    <dgm:pt modelId="{26CC2FC0-D633-48C8-8429-7E31D0350865}" type="pres">
      <dgm:prSet presAssocID="{84B699A7-CF72-434C-A251-05FED425C9E6}" presName="sibTrans" presStyleCnt="0"/>
      <dgm:spPr/>
    </dgm:pt>
    <dgm:pt modelId="{2AFDFF29-F3B4-412E-BE1D-3045EA15AD6A}" type="pres">
      <dgm:prSet presAssocID="{CA192883-79E0-46C3-9839-8587553BC435}" presName="compNode" presStyleCnt="0"/>
      <dgm:spPr/>
    </dgm:pt>
    <dgm:pt modelId="{C8F6D219-08CA-4613-9132-DE3E2AA7E81F}" type="pres">
      <dgm:prSet presAssocID="{CA192883-79E0-46C3-9839-8587553BC435}" presName="bgRect" presStyleLbl="bgShp" presStyleIdx="1" presStyleCnt="3"/>
      <dgm:spPr/>
    </dgm:pt>
    <dgm:pt modelId="{C1A73C8E-699D-41EB-82AA-5F89AA7D3CE2}" type="pres">
      <dgm:prSet presAssocID="{CA192883-79E0-46C3-9839-8587553BC43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9BE896A-84D8-4FE3-8178-D5BDFA153D31}" type="pres">
      <dgm:prSet presAssocID="{CA192883-79E0-46C3-9839-8587553BC435}" presName="spaceRect" presStyleCnt="0"/>
      <dgm:spPr/>
    </dgm:pt>
    <dgm:pt modelId="{D3FB789F-37C8-4046-9EFB-F32F9576DE08}" type="pres">
      <dgm:prSet presAssocID="{CA192883-79E0-46C3-9839-8587553BC435}" presName="parTx" presStyleLbl="revTx" presStyleIdx="1" presStyleCnt="3">
        <dgm:presLayoutVars>
          <dgm:chMax val="0"/>
          <dgm:chPref val="0"/>
        </dgm:presLayoutVars>
      </dgm:prSet>
      <dgm:spPr/>
    </dgm:pt>
    <dgm:pt modelId="{89007624-340B-46E2-A142-056B917D4CCD}" type="pres">
      <dgm:prSet presAssocID="{F5434534-B610-48C0-9641-2C0DD199AD2B}" presName="sibTrans" presStyleCnt="0"/>
      <dgm:spPr/>
    </dgm:pt>
    <dgm:pt modelId="{F142E75F-384D-4CED-8B3C-CE8CF6A2FF33}" type="pres">
      <dgm:prSet presAssocID="{9C11B5AE-AD24-4819-8E4B-EC375602BB37}" presName="compNode" presStyleCnt="0"/>
      <dgm:spPr/>
    </dgm:pt>
    <dgm:pt modelId="{BB5884DC-6EE1-4BFA-A30B-1A201380DD49}" type="pres">
      <dgm:prSet presAssocID="{9C11B5AE-AD24-4819-8E4B-EC375602BB37}" presName="bgRect" presStyleLbl="bgShp" presStyleIdx="2" presStyleCnt="3"/>
      <dgm:spPr/>
    </dgm:pt>
    <dgm:pt modelId="{FC4B5185-E675-4353-A9BB-4A9ACD221844}" type="pres">
      <dgm:prSet presAssocID="{9C11B5AE-AD24-4819-8E4B-EC375602BB3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078D898D-931A-4783-A92C-6E3E5F27A3C1}" type="pres">
      <dgm:prSet presAssocID="{9C11B5AE-AD24-4819-8E4B-EC375602BB37}" presName="spaceRect" presStyleCnt="0"/>
      <dgm:spPr/>
    </dgm:pt>
    <dgm:pt modelId="{0426950F-7EF4-4620-8171-DDF374C0EA84}" type="pres">
      <dgm:prSet presAssocID="{9C11B5AE-AD24-4819-8E4B-EC375602BB3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EF29805-DFBD-4A7E-A632-0244A1035A80}" type="presOf" srcId="{985FC787-6518-4705-83D6-A5DF4DD74C74}" destId="{43727CA5-9998-407A-917A-D4AF81B6FA8E}" srcOrd="0" destOrd="0" presId="urn:microsoft.com/office/officeart/2018/2/layout/IconVerticalSolidList"/>
    <dgm:cxn modelId="{AA15A87B-271B-4CB5-9175-83F6C1E6CC80}" type="presOf" srcId="{CA192883-79E0-46C3-9839-8587553BC435}" destId="{D3FB789F-37C8-4046-9EFB-F32F9576DE08}" srcOrd="0" destOrd="0" presId="urn:microsoft.com/office/officeart/2018/2/layout/IconVerticalSolidList"/>
    <dgm:cxn modelId="{E1377399-0798-4354-AD30-68087B5C695C}" type="presOf" srcId="{5EA6E6CE-D0F2-496D-85F5-79DB13BAC969}" destId="{5D2EA74E-A8B6-4DA9-945E-F47868E8A43C}" srcOrd="0" destOrd="0" presId="urn:microsoft.com/office/officeart/2018/2/layout/IconVerticalSolidList"/>
    <dgm:cxn modelId="{0D4945A9-9524-4923-83CE-D4EED1FCAC08}" srcId="{985FC787-6518-4705-83D6-A5DF4DD74C74}" destId="{CA192883-79E0-46C3-9839-8587553BC435}" srcOrd="1" destOrd="0" parTransId="{15321203-3054-40A6-A5F6-FBF5550965A6}" sibTransId="{F5434534-B610-48C0-9641-2C0DD199AD2B}"/>
    <dgm:cxn modelId="{E0FF01BE-B2C5-499A-A342-50E8774D3F3B}" srcId="{985FC787-6518-4705-83D6-A5DF4DD74C74}" destId="{9C11B5AE-AD24-4819-8E4B-EC375602BB37}" srcOrd="2" destOrd="0" parTransId="{D69AA447-E901-4DDA-9C84-ABEF1763C1FA}" sibTransId="{B16CD543-B409-41BC-A3B5-2C6A92EE62CD}"/>
    <dgm:cxn modelId="{92C193C9-9CC0-49AC-B5F2-0EE0B4B42F4C}" srcId="{985FC787-6518-4705-83D6-A5DF4DD74C74}" destId="{5EA6E6CE-D0F2-496D-85F5-79DB13BAC969}" srcOrd="0" destOrd="0" parTransId="{1D74B750-F41E-4678-AF48-3ABF009102C8}" sibTransId="{84B699A7-CF72-434C-A251-05FED425C9E6}"/>
    <dgm:cxn modelId="{0A84EFE1-3F65-4EEE-9C3C-40FDB161D104}" type="presOf" srcId="{9C11B5AE-AD24-4819-8E4B-EC375602BB37}" destId="{0426950F-7EF4-4620-8171-DDF374C0EA84}" srcOrd="0" destOrd="0" presId="urn:microsoft.com/office/officeart/2018/2/layout/IconVerticalSolidList"/>
    <dgm:cxn modelId="{DE37357C-2D26-46FF-A067-62553FE42F34}" type="presParOf" srcId="{43727CA5-9998-407A-917A-D4AF81B6FA8E}" destId="{00A2B31E-4C6A-4750-836B-E0F6A8DA8C5C}" srcOrd="0" destOrd="0" presId="urn:microsoft.com/office/officeart/2018/2/layout/IconVerticalSolidList"/>
    <dgm:cxn modelId="{D541CD80-298A-45AD-A7B1-D216926C7002}" type="presParOf" srcId="{00A2B31E-4C6A-4750-836B-E0F6A8DA8C5C}" destId="{72A7F830-C0DF-4102-AFF1-5380B605D3CE}" srcOrd="0" destOrd="0" presId="urn:microsoft.com/office/officeart/2018/2/layout/IconVerticalSolidList"/>
    <dgm:cxn modelId="{21997112-A56E-431E-8D3D-D33378C5C168}" type="presParOf" srcId="{00A2B31E-4C6A-4750-836B-E0F6A8DA8C5C}" destId="{0A428773-8E40-40EB-8980-48CB535C035B}" srcOrd="1" destOrd="0" presId="urn:microsoft.com/office/officeart/2018/2/layout/IconVerticalSolidList"/>
    <dgm:cxn modelId="{6D28CA3B-0313-4890-A153-E0058C1BF997}" type="presParOf" srcId="{00A2B31E-4C6A-4750-836B-E0F6A8DA8C5C}" destId="{41D99447-4491-487A-9DF5-5F706C9A6DA4}" srcOrd="2" destOrd="0" presId="urn:microsoft.com/office/officeart/2018/2/layout/IconVerticalSolidList"/>
    <dgm:cxn modelId="{CCD9AAC0-F0B3-43D0-817D-FDA3B2C11244}" type="presParOf" srcId="{00A2B31E-4C6A-4750-836B-E0F6A8DA8C5C}" destId="{5D2EA74E-A8B6-4DA9-945E-F47868E8A43C}" srcOrd="3" destOrd="0" presId="urn:microsoft.com/office/officeart/2018/2/layout/IconVerticalSolidList"/>
    <dgm:cxn modelId="{7182D5CE-D1B3-4865-AA63-52C6A96148AE}" type="presParOf" srcId="{43727CA5-9998-407A-917A-D4AF81B6FA8E}" destId="{26CC2FC0-D633-48C8-8429-7E31D0350865}" srcOrd="1" destOrd="0" presId="urn:microsoft.com/office/officeart/2018/2/layout/IconVerticalSolidList"/>
    <dgm:cxn modelId="{5AC80E47-F4B0-4217-AE3F-87A58B490737}" type="presParOf" srcId="{43727CA5-9998-407A-917A-D4AF81B6FA8E}" destId="{2AFDFF29-F3B4-412E-BE1D-3045EA15AD6A}" srcOrd="2" destOrd="0" presId="urn:microsoft.com/office/officeart/2018/2/layout/IconVerticalSolidList"/>
    <dgm:cxn modelId="{AD7E35A7-5DD4-46EE-9BCB-9C81253175BE}" type="presParOf" srcId="{2AFDFF29-F3B4-412E-BE1D-3045EA15AD6A}" destId="{C8F6D219-08CA-4613-9132-DE3E2AA7E81F}" srcOrd="0" destOrd="0" presId="urn:microsoft.com/office/officeart/2018/2/layout/IconVerticalSolidList"/>
    <dgm:cxn modelId="{CC6A27E1-EE3F-4490-8E70-A64DD37FF4FD}" type="presParOf" srcId="{2AFDFF29-F3B4-412E-BE1D-3045EA15AD6A}" destId="{C1A73C8E-699D-41EB-82AA-5F89AA7D3CE2}" srcOrd="1" destOrd="0" presId="urn:microsoft.com/office/officeart/2018/2/layout/IconVerticalSolidList"/>
    <dgm:cxn modelId="{D5579795-9CB6-4F24-BEC0-563A347F5FBC}" type="presParOf" srcId="{2AFDFF29-F3B4-412E-BE1D-3045EA15AD6A}" destId="{19BE896A-84D8-4FE3-8178-D5BDFA153D31}" srcOrd="2" destOrd="0" presId="urn:microsoft.com/office/officeart/2018/2/layout/IconVerticalSolidList"/>
    <dgm:cxn modelId="{63979AF1-C846-4B95-A0DC-984D98CB3964}" type="presParOf" srcId="{2AFDFF29-F3B4-412E-BE1D-3045EA15AD6A}" destId="{D3FB789F-37C8-4046-9EFB-F32F9576DE08}" srcOrd="3" destOrd="0" presId="urn:microsoft.com/office/officeart/2018/2/layout/IconVerticalSolidList"/>
    <dgm:cxn modelId="{9B68ED1D-519C-4E30-B7AE-CA11163A820A}" type="presParOf" srcId="{43727CA5-9998-407A-917A-D4AF81B6FA8E}" destId="{89007624-340B-46E2-A142-056B917D4CCD}" srcOrd="3" destOrd="0" presId="urn:microsoft.com/office/officeart/2018/2/layout/IconVerticalSolidList"/>
    <dgm:cxn modelId="{4BED655D-AF9B-461F-A379-941D50E8ACF9}" type="presParOf" srcId="{43727CA5-9998-407A-917A-D4AF81B6FA8E}" destId="{F142E75F-384D-4CED-8B3C-CE8CF6A2FF33}" srcOrd="4" destOrd="0" presId="urn:microsoft.com/office/officeart/2018/2/layout/IconVerticalSolidList"/>
    <dgm:cxn modelId="{FCAD226F-30B5-4395-8B23-0D908E364443}" type="presParOf" srcId="{F142E75F-384D-4CED-8B3C-CE8CF6A2FF33}" destId="{BB5884DC-6EE1-4BFA-A30B-1A201380DD49}" srcOrd="0" destOrd="0" presId="urn:microsoft.com/office/officeart/2018/2/layout/IconVerticalSolidList"/>
    <dgm:cxn modelId="{C16737F3-CCF1-4437-B4F6-5D42811C3BCB}" type="presParOf" srcId="{F142E75F-384D-4CED-8B3C-CE8CF6A2FF33}" destId="{FC4B5185-E675-4353-A9BB-4A9ACD221844}" srcOrd="1" destOrd="0" presId="urn:microsoft.com/office/officeart/2018/2/layout/IconVerticalSolidList"/>
    <dgm:cxn modelId="{F2F86027-7B8A-44C1-A2F7-6966D2FC48E5}" type="presParOf" srcId="{F142E75F-384D-4CED-8B3C-CE8CF6A2FF33}" destId="{078D898D-931A-4783-A92C-6E3E5F27A3C1}" srcOrd="2" destOrd="0" presId="urn:microsoft.com/office/officeart/2018/2/layout/IconVerticalSolidList"/>
    <dgm:cxn modelId="{EA8DE7DC-25C8-4C73-9B6C-67A3B239312F}" type="presParOf" srcId="{F142E75F-384D-4CED-8B3C-CE8CF6A2FF33}" destId="{0426950F-7EF4-4620-8171-DDF374C0EA8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D0A03E-499F-4643-8509-CF3C97F2E408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7795052-C631-45C4-B6C5-50AB5A70787A}">
      <dgm:prSet/>
      <dgm:spPr/>
      <dgm:t>
        <a:bodyPr/>
        <a:lstStyle/>
        <a:p>
          <a:r>
            <a:rPr lang="en-US"/>
            <a:t>Total funding: $2,000,000</a:t>
          </a:r>
        </a:p>
      </dgm:t>
    </dgm:pt>
    <dgm:pt modelId="{F89DA49C-16EF-4DFE-96C7-DDE2A5885757}" type="parTrans" cxnId="{E18FBF7A-724A-4F2E-95FF-B37B3BC89F23}">
      <dgm:prSet/>
      <dgm:spPr/>
      <dgm:t>
        <a:bodyPr/>
        <a:lstStyle/>
        <a:p>
          <a:endParaRPr lang="en-US"/>
        </a:p>
      </dgm:t>
    </dgm:pt>
    <dgm:pt modelId="{B2E35D3A-7201-42A6-8EE2-1EE52D26B1C9}" type="sibTrans" cxnId="{E18FBF7A-724A-4F2E-95FF-B37B3BC89F23}">
      <dgm:prSet/>
      <dgm:spPr/>
      <dgm:t>
        <a:bodyPr/>
        <a:lstStyle/>
        <a:p>
          <a:endParaRPr lang="en-US"/>
        </a:p>
      </dgm:t>
    </dgm:pt>
    <dgm:pt modelId="{7EF1EC25-B6F6-412A-9DF4-F3C295952EF4}">
      <dgm:prSet/>
      <dgm:spPr/>
      <dgm:t>
        <a:bodyPr/>
        <a:lstStyle/>
        <a:p>
          <a:r>
            <a:rPr lang="en-US"/>
            <a:t>Number of awards: 25–50</a:t>
          </a:r>
        </a:p>
      </dgm:t>
    </dgm:pt>
    <dgm:pt modelId="{18E2AC7F-5B54-419B-95CA-6A0068517B94}" type="parTrans" cxnId="{95969059-F332-4DE5-9409-53F0CECCABBA}">
      <dgm:prSet/>
      <dgm:spPr/>
      <dgm:t>
        <a:bodyPr/>
        <a:lstStyle/>
        <a:p>
          <a:endParaRPr lang="en-US"/>
        </a:p>
      </dgm:t>
    </dgm:pt>
    <dgm:pt modelId="{6416033B-C877-40E7-AC75-6CE97B2B7A0C}" type="sibTrans" cxnId="{95969059-F332-4DE5-9409-53F0CECCABBA}">
      <dgm:prSet/>
      <dgm:spPr/>
      <dgm:t>
        <a:bodyPr/>
        <a:lstStyle/>
        <a:p>
          <a:endParaRPr lang="en-US"/>
        </a:p>
      </dgm:t>
    </dgm:pt>
    <dgm:pt modelId="{CECFC43D-BF1C-4CDE-A8FA-283B190DBF31}">
      <dgm:prSet/>
      <dgm:spPr/>
      <dgm:t>
        <a:bodyPr/>
        <a:lstStyle/>
        <a:p>
          <a:r>
            <a:rPr lang="en-US"/>
            <a:t>Award range: $25,000–$75,000</a:t>
          </a:r>
        </a:p>
      </dgm:t>
    </dgm:pt>
    <dgm:pt modelId="{704E528B-D14A-43E8-AC86-965157DA749D}" type="parTrans" cxnId="{3E02AED3-165F-484B-B045-AF62E2151D72}">
      <dgm:prSet/>
      <dgm:spPr/>
      <dgm:t>
        <a:bodyPr/>
        <a:lstStyle/>
        <a:p>
          <a:endParaRPr lang="en-US"/>
        </a:p>
      </dgm:t>
    </dgm:pt>
    <dgm:pt modelId="{99ED514E-84CD-4C25-AE36-CEF4F4F59D05}" type="sibTrans" cxnId="{3E02AED3-165F-484B-B045-AF62E2151D72}">
      <dgm:prSet/>
      <dgm:spPr/>
      <dgm:t>
        <a:bodyPr/>
        <a:lstStyle/>
        <a:p>
          <a:endParaRPr lang="en-US"/>
        </a:p>
      </dgm:t>
    </dgm:pt>
    <dgm:pt modelId="{73C95AC3-43F5-4227-892A-30673C33009A}">
      <dgm:prSet/>
      <dgm:spPr/>
      <dgm:t>
        <a:bodyPr/>
        <a:lstStyle/>
        <a:p>
          <a:r>
            <a:rPr lang="en-US"/>
            <a:t>Prior grantees eligible up to $25,000</a:t>
          </a:r>
        </a:p>
      </dgm:t>
    </dgm:pt>
    <dgm:pt modelId="{6611D3F0-2773-4F93-94BF-1C3A3D6D789A}" type="parTrans" cxnId="{F1AB925E-7BB6-4136-A3CB-FF1F9B9F3F56}">
      <dgm:prSet/>
      <dgm:spPr/>
      <dgm:t>
        <a:bodyPr/>
        <a:lstStyle/>
        <a:p>
          <a:endParaRPr lang="en-US"/>
        </a:p>
      </dgm:t>
    </dgm:pt>
    <dgm:pt modelId="{88197DE2-31EB-4662-82C1-C775527A33AB}" type="sibTrans" cxnId="{F1AB925E-7BB6-4136-A3CB-FF1F9B9F3F56}">
      <dgm:prSet/>
      <dgm:spPr/>
      <dgm:t>
        <a:bodyPr/>
        <a:lstStyle/>
        <a:p>
          <a:endParaRPr lang="en-US"/>
        </a:p>
      </dgm:t>
    </dgm:pt>
    <dgm:pt modelId="{1F2B5BA9-E6D4-4F12-8E49-FB374350CEDD}">
      <dgm:prSet/>
      <dgm:spPr/>
      <dgm:t>
        <a:bodyPr/>
        <a:lstStyle/>
        <a:p>
          <a:r>
            <a:rPr lang="en-US"/>
            <a:t>New applicants eligible up to $75,000</a:t>
          </a:r>
        </a:p>
      </dgm:t>
    </dgm:pt>
    <dgm:pt modelId="{38A87100-1522-418D-A793-6526485C8297}" type="parTrans" cxnId="{6472AC1D-95F3-4A50-A268-5062699AF913}">
      <dgm:prSet/>
      <dgm:spPr/>
      <dgm:t>
        <a:bodyPr/>
        <a:lstStyle/>
        <a:p>
          <a:endParaRPr lang="en-US"/>
        </a:p>
      </dgm:t>
    </dgm:pt>
    <dgm:pt modelId="{8EF5B403-89E4-4906-9D3D-E39C1D86A621}" type="sibTrans" cxnId="{6472AC1D-95F3-4A50-A268-5062699AF913}">
      <dgm:prSet/>
      <dgm:spPr/>
      <dgm:t>
        <a:bodyPr/>
        <a:lstStyle/>
        <a:p>
          <a:endParaRPr lang="en-US"/>
        </a:p>
      </dgm:t>
    </dgm:pt>
    <dgm:pt modelId="{07C2C61C-EC8F-4400-91B3-F9D6518E55DA}" type="pres">
      <dgm:prSet presAssocID="{E7D0A03E-499F-4643-8509-CF3C97F2E408}" presName="outerComposite" presStyleCnt="0">
        <dgm:presLayoutVars>
          <dgm:chMax val="5"/>
          <dgm:dir/>
          <dgm:resizeHandles val="exact"/>
        </dgm:presLayoutVars>
      </dgm:prSet>
      <dgm:spPr/>
    </dgm:pt>
    <dgm:pt modelId="{33A8B851-0385-4185-BB71-A6B62F709FD3}" type="pres">
      <dgm:prSet presAssocID="{E7D0A03E-499F-4643-8509-CF3C97F2E408}" presName="dummyMaxCanvas" presStyleCnt="0">
        <dgm:presLayoutVars/>
      </dgm:prSet>
      <dgm:spPr/>
    </dgm:pt>
    <dgm:pt modelId="{7E085EE1-6ED9-43FC-911C-843C2F6A4E9D}" type="pres">
      <dgm:prSet presAssocID="{E7D0A03E-499F-4643-8509-CF3C97F2E408}" presName="FiveNodes_1" presStyleLbl="node1" presStyleIdx="0" presStyleCnt="5">
        <dgm:presLayoutVars>
          <dgm:bulletEnabled val="1"/>
        </dgm:presLayoutVars>
      </dgm:prSet>
      <dgm:spPr/>
    </dgm:pt>
    <dgm:pt modelId="{04AD210E-FA40-488C-9B6D-E593D5FC14FA}" type="pres">
      <dgm:prSet presAssocID="{E7D0A03E-499F-4643-8509-CF3C97F2E408}" presName="FiveNodes_2" presStyleLbl="node1" presStyleIdx="1" presStyleCnt="5">
        <dgm:presLayoutVars>
          <dgm:bulletEnabled val="1"/>
        </dgm:presLayoutVars>
      </dgm:prSet>
      <dgm:spPr/>
    </dgm:pt>
    <dgm:pt modelId="{E9F7DF15-660E-4C8E-8178-E311B630E2C7}" type="pres">
      <dgm:prSet presAssocID="{E7D0A03E-499F-4643-8509-CF3C97F2E408}" presName="FiveNodes_3" presStyleLbl="node1" presStyleIdx="2" presStyleCnt="5">
        <dgm:presLayoutVars>
          <dgm:bulletEnabled val="1"/>
        </dgm:presLayoutVars>
      </dgm:prSet>
      <dgm:spPr/>
    </dgm:pt>
    <dgm:pt modelId="{C2B63924-3E72-4798-96C8-37434D419E5F}" type="pres">
      <dgm:prSet presAssocID="{E7D0A03E-499F-4643-8509-CF3C97F2E408}" presName="FiveNodes_4" presStyleLbl="node1" presStyleIdx="3" presStyleCnt="5">
        <dgm:presLayoutVars>
          <dgm:bulletEnabled val="1"/>
        </dgm:presLayoutVars>
      </dgm:prSet>
      <dgm:spPr/>
    </dgm:pt>
    <dgm:pt modelId="{C682294D-AA59-422F-8D8A-A5944A49FC37}" type="pres">
      <dgm:prSet presAssocID="{E7D0A03E-499F-4643-8509-CF3C97F2E408}" presName="FiveNodes_5" presStyleLbl="node1" presStyleIdx="4" presStyleCnt="5">
        <dgm:presLayoutVars>
          <dgm:bulletEnabled val="1"/>
        </dgm:presLayoutVars>
      </dgm:prSet>
      <dgm:spPr/>
    </dgm:pt>
    <dgm:pt modelId="{4395EA8F-4A89-41AB-8857-EB2DC81F10FD}" type="pres">
      <dgm:prSet presAssocID="{E7D0A03E-499F-4643-8509-CF3C97F2E408}" presName="FiveConn_1-2" presStyleLbl="fgAccFollowNode1" presStyleIdx="0" presStyleCnt="4">
        <dgm:presLayoutVars>
          <dgm:bulletEnabled val="1"/>
        </dgm:presLayoutVars>
      </dgm:prSet>
      <dgm:spPr/>
    </dgm:pt>
    <dgm:pt modelId="{C702162F-0D0E-484E-AC95-7B3AA133C190}" type="pres">
      <dgm:prSet presAssocID="{E7D0A03E-499F-4643-8509-CF3C97F2E408}" presName="FiveConn_2-3" presStyleLbl="fgAccFollowNode1" presStyleIdx="1" presStyleCnt="4">
        <dgm:presLayoutVars>
          <dgm:bulletEnabled val="1"/>
        </dgm:presLayoutVars>
      </dgm:prSet>
      <dgm:spPr/>
    </dgm:pt>
    <dgm:pt modelId="{A724FB99-A64E-4013-9B7F-527ED8267F30}" type="pres">
      <dgm:prSet presAssocID="{E7D0A03E-499F-4643-8509-CF3C97F2E408}" presName="FiveConn_3-4" presStyleLbl="fgAccFollowNode1" presStyleIdx="2" presStyleCnt="4">
        <dgm:presLayoutVars>
          <dgm:bulletEnabled val="1"/>
        </dgm:presLayoutVars>
      </dgm:prSet>
      <dgm:spPr/>
    </dgm:pt>
    <dgm:pt modelId="{B3560522-37EB-4452-9DC8-513F8BC80E0C}" type="pres">
      <dgm:prSet presAssocID="{E7D0A03E-499F-4643-8509-CF3C97F2E408}" presName="FiveConn_4-5" presStyleLbl="fgAccFollowNode1" presStyleIdx="3" presStyleCnt="4">
        <dgm:presLayoutVars>
          <dgm:bulletEnabled val="1"/>
        </dgm:presLayoutVars>
      </dgm:prSet>
      <dgm:spPr/>
    </dgm:pt>
    <dgm:pt modelId="{B8F295ED-1166-4554-ABE7-1328D0104DB4}" type="pres">
      <dgm:prSet presAssocID="{E7D0A03E-499F-4643-8509-CF3C97F2E408}" presName="FiveNodes_1_text" presStyleLbl="node1" presStyleIdx="4" presStyleCnt="5">
        <dgm:presLayoutVars>
          <dgm:bulletEnabled val="1"/>
        </dgm:presLayoutVars>
      </dgm:prSet>
      <dgm:spPr/>
    </dgm:pt>
    <dgm:pt modelId="{4F4FF219-ED07-49A1-9EA7-274B626D9B90}" type="pres">
      <dgm:prSet presAssocID="{E7D0A03E-499F-4643-8509-CF3C97F2E408}" presName="FiveNodes_2_text" presStyleLbl="node1" presStyleIdx="4" presStyleCnt="5">
        <dgm:presLayoutVars>
          <dgm:bulletEnabled val="1"/>
        </dgm:presLayoutVars>
      </dgm:prSet>
      <dgm:spPr/>
    </dgm:pt>
    <dgm:pt modelId="{CBE0B228-4345-46F6-9F36-467D4FD04344}" type="pres">
      <dgm:prSet presAssocID="{E7D0A03E-499F-4643-8509-CF3C97F2E408}" presName="FiveNodes_3_text" presStyleLbl="node1" presStyleIdx="4" presStyleCnt="5">
        <dgm:presLayoutVars>
          <dgm:bulletEnabled val="1"/>
        </dgm:presLayoutVars>
      </dgm:prSet>
      <dgm:spPr/>
    </dgm:pt>
    <dgm:pt modelId="{173D9B25-C796-425E-B7CD-728F7DE42E38}" type="pres">
      <dgm:prSet presAssocID="{E7D0A03E-499F-4643-8509-CF3C97F2E408}" presName="FiveNodes_4_text" presStyleLbl="node1" presStyleIdx="4" presStyleCnt="5">
        <dgm:presLayoutVars>
          <dgm:bulletEnabled val="1"/>
        </dgm:presLayoutVars>
      </dgm:prSet>
      <dgm:spPr/>
    </dgm:pt>
    <dgm:pt modelId="{DFA9C660-E889-469A-971F-5E0C12C2CB10}" type="pres">
      <dgm:prSet presAssocID="{E7D0A03E-499F-4643-8509-CF3C97F2E408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913EB207-E328-4237-B78A-E483F5B44016}" type="presOf" srcId="{99ED514E-84CD-4C25-AE36-CEF4F4F59D05}" destId="{A724FB99-A64E-4013-9B7F-527ED8267F30}" srcOrd="0" destOrd="0" presId="urn:microsoft.com/office/officeart/2005/8/layout/vProcess5"/>
    <dgm:cxn modelId="{E59FD00F-E2CE-4436-940E-F71E0792E37A}" type="presOf" srcId="{88197DE2-31EB-4662-82C1-C775527A33AB}" destId="{B3560522-37EB-4452-9DC8-513F8BC80E0C}" srcOrd="0" destOrd="0" presId="urn:microsoft.com/office/officeart/2005/8/layout/vProcess5"/>
    <dgm:cxn modelId="{C6306019-9E9A-4D38-8619-03489C782C8C}" type="presOf" srcId="{CECFC43D-BF1C-4CDE-A8FA-283B190DBF31}" destId="{CBE0B228-4345-46F6-9F36-467D4FD04344}" srcOrd="1" destOrd="0" presId="urn:microsoft.com/office/officeart/2005/8/layout/vProcess5"/>
    <dgm:cxn modelId="{6472AC1D-95F3-4A50-A268-5062699AF913}" srcId="{E7D0A03E-499F-4643-8509-CF3C97F2E408}" destId="{1F2B5BA9-E6D4-4F12-8E49-FB374350CEDD}" srcOrd="4" destOrd="0" parTransId="{38A87100-1522-418D-A793-6526485C8297}" sibTransId="{8EF5B403-89E4-4906-9D3D-E39C1D86A621}"/>
    <dgm:cxn modelId="{0C25B729-755D-4C82-9D41-D5725E913D76}" type="presOf" srcId="{1F2B5BA9-E6D4-4F12-8E49-FB374350CEDD}" destId="{DFA9C660-E889-469A-971F-5E0C12C2CB10}" srcOrd="1" destOrd="0" presId="urn:microsoft.com/office/officeart/2005/8/layout/vProcess5"/>
    <dgm:cxn modelId="{F1AB925E-7BB6-4136-A3CB-FF1F9B9F3F56}" srcId="{E7D0A03E-499F-4643-8509-CF3C97F2E408}" destId="{73C95AC3-43F5-4227-892A-30673C33009A}" srcOrd="3" destOrd="0" parTransId="{6611D3F0-2773-4F93-94BF-1C3A3D6D789A}" sibTransId="{88197DE2-31EB-4662-82C1-C775527A33AB}"/>
    <dgm:cxn modelId="{525B5267-AA0D-4EB4-88C1-A35E7773643B}" type="presOf" srcId="{6416033B-C877-40E7-AC75-6CE97B2B7A0C}" destId="{C702162F-0D0E-484E-AC95-7B3AA133C190}" srcOrd="0" destOrd="0" presId="urn:microsoft.com/office/officeart/2005/8/layout/vProcess5"/>
    <dgm:cxn modelId="{E3CCC748-64B9-4943-BC29-CB6802062DBE}" type="presOf" srcId="{B7795052-C631-45C4-B6C5-50AB5A70787A}" destId="{B8F295ED-1166-4554-ABE7-1328D0104DB4}" srcOrd="1" destOrd="0" presId="urn:microsoft.com/office/officeart/2005/8/layout/vProcess5"/>
    <dgm:cxn modelId="{0FFE846F-5B28-452C-AE59-08DFB5B61B1C}" type="presOf" srcId="{E7D0A03E-499F-4643-8509-CF3C97F2E408}" destId="{07C2C61C-EC8F-4400-91B3-F9D6518E55DA}" srcOrd="0" destOrd="0" presId="urn:microsoft.com/office/officeart/2005/8/layout/vProcess5"/>
    <dgm:cxn modelId="{C9BF1851-26A9-456C-9896-2EB57BACEAC8}" type="presOf" srcId="{73C95AC3-43F5-4227-892A-30673C33009A}" destId="{C2B63924-3E72-4798-96C8-37434D419E5F}" srcOrd="0" destOrd="0" presId="urn:microsoft.com/office/officeart/2005/8/layout/vProcess5"/>
    <dgm:cxn modelId="{C0EEF477-E2FF-4063-8544-A8DA2005D222}" type="presOf" srcId="{B2E35D3A-7201-42A6-8EE2-1EE52D26B1C9}" destId="{4395EA8F-4A89-41AB-8857-EB2DC81F10FD}" srcOrd="0" destOrd="0" presId="urn:microsoft.com/office/officeart/2005/8/layout/vProcess5"/>
    <dgm:cxn modelId="{9F63AF78-3650-401D-A592-D36F75860000}" type="presOf" srcId="{7EF1EC25-B6F6-412A-9DF4-F3C295952EF4}" destId="{4F4FF219-ED07-49A1-9EA7-274B626D9B90}" srcOrd="1" destOrd="0" presId="urn:microsoft.com/office/officeart/2005/8/layout/vProcess5"/>
    <dgm:cxn modelId="{95969059-F332-4DE5-9409-53F0CECCABBA}" srcId="{E7D0A03E-499F-4643-8509-CF3C97F2E408}" destId="{7EF1EC25-B6F6-412A-9DF4-F3C295952EF4}" srcOrd="1" destOrd="0" parTransId="{18E2AC7F-5B54-419B-95CA-6A0068517B94}" sibTransId="{6416033B-C877-40E7-AC75-6CE97B2B7A0C}"/>
    <dgm:cxn modelId="{E18FBF7A-724A-4F2E-95FF-B37B3BC89F23}" srcId="{E7D0A03E-499F-4643-8509-CF3C97F2E408}" destId="{B7795052-C631-45C4-B6C5-50AB5A70787A}" srcOrd="0" destOrd="0" parTransId="{F89DA49C-16EF-4DFE-96C7-DDE2A5885757}" sibTransId="{B2E35D3A-7201-42A6-8EE2-1EE52D26B1C9}"/>
    <dgm:cxn modelId="{7A1A9F8D-CB0E-4D72-A231-363353557148}" type="presOf" srcId="{73C95AC3-43F5-4227-892A-30673C33009A}" destId="{173D9B25-C796-425E-B7CD-728F7DE42E38}" srcOrd="1" destOrd="0" presId="urn:microsoft.com/office/officeart/2005/8/layout/vProcess5"/>
    <dgm:cxn modelId="{AA94A8AE-E96F-4254-9478-5A4A78B94111}" type="presOf" srcId="{1F2B5BA9-E6D4-4F12-8E49-FB374350CEDD}" destId="{C682294D-AA59-422F-8D8A-A5944A49FC37}" srcOrd="0" destOrd="0" presId="urn:microsoft.com/office/officeart/2005/8/layout/vProcess5"/>
    <dgm:cxn modelId="{C70914B1-31F8-4DDC-9B4F-B3F69B83A2DE}" type="presOf" srcId="{B7795052-C631-45C4-B6C5-50AB5A70787A}" destId="{7E085EE1-6ED9-43FC-911C-843C2F6A4E9D}" srcOrd="0" destOrd="0" presId="urn:microsoft.com/office/officeart/2005/8/layout/vProcess5"/>
    <dgm:cxn modelId="{047E9DBA-761B-40D9-AAA8-6493E89377A5}" type="presOf" srcId="{7EF1EC25-B6F6-412A-9DF4-F3C295952EF4}" destId="{04AD210E-FA40-488C-9B6D-E593D5FC14FA}" srcOrd="0" destOrd="0" presId="urn:microsoft.com/office/officeart/2005/8/layout/vProcess5"/>
    <dgm:cxn modelId="{53C4D2CC-6BED-49A0-9E09-2C8D020FD942}" type="presOf" srcId="{CECFC43D-BF1C-4CDE-A8FA-283B190DBF31}" destId="{E9F7DF15-660E-4C8E-8178-E311B630E2C7}" srcOrd="0" destOrd="0" presId="urn:microsoft.com/office/officeart/2005/8/layout/vProcess5"/>
    <dgm:cxn modelId="{3E02AED3-165F-484B-B045-AF62E2151D72}" srcId="{E7D0A03E-499F-4643-8509-CF3C97F2E408}" destId="{CECFC43D-BF1C-4CDE-A8FA-283B190DBF31}" srcOrd="2" destOrd="0" parTransId="{704E528B-D14A-43E8-AC86-965157DA749D}" sibTransId="{99ED514E-84CD-4C25-AE36-CEF4F4F59D05}"/>
    <dgm:cxn modelId="{DC1CA742-C4AA-4586-ABE3-456D49367DA0}" type="presParOf" srcId="{07C2C61C-EC8F-4400-91B3-F9D6518E55DA}" destId="{33A8B851-0385-4185-BB71-A6B62F709FD3}" srcOrd="0" destOrd="0" presId="urn:microsoft.com/office/officeart/2005/8/layout/vProcess5"/>
    <dgm:cxn modelId="{970A4018-75F7-4A82-A5DB-A466DD5652BB}" type="presParOf" srcId="{07C2C61C-EC8F-4400-91B3-F9D6518E55DA}" destId="{7E085EE1-6ED9-43FC-911C-843C2F6A4E9D}" srcOrd="1" destOrd="0" presId="urn:microsoft.com/office/officeart/2005/8/layout/vProcess5"/>
    <dgm:cxn modelId="{3C991F9D-7E03-4B7A-A919-6C01501F6B75}" type="presParOf" srcId="{07C2C61C-EC8F-4400-91B3-F9D6518E55DA}" destId="{04AD210E-FA40-488C-9B6D-E593D5FC14FA}" srcOrd="2" destOrd="0" presId="urn:microsoft.com/office/officeart/2005/8/layout/vProcess5"/>
    <dgm:cxn modelId="{EFA29531-595E-4F03-9EA6-34870A633293}" type="presParOf" srcId="{07C2C61C-EC8F-4400-91B3-F9D6518E55DA}" destId="{E9F7DF15-660E-4C8E-8178-E311B630E2C7}" srcOrd="3" destOrd="0" presId="urn:microsoft.com/office/officeart/2005/8/layout/vProcess5"/>
    <dgm:cxn modelId="{A34A11FD-864C-49CA-B310-AFF052C24F53}" type="presParOf" srcId="{07C2C61C-EC8F-4400-91B3-F9D6518E55DA}" destId="{C2B63924-3E72-4798-96C8-37434D419E5F}" srcOrd="4" destOrd="0" presId="urn:microsoft.com/office/officeart/2005/8/layout/vProcess5"/>
    <dgm:cxn modelId="{C2192F5D-81B2-4CCA-A6B3-B302050E8634}" type="presParOf" srcId="{07C2C61C-EC8F-4400-91B3-F9D6518E55DA}" destId="{C682294D-AA59-422F-8D8A-A5944A49FC37}" srcOrd="5" destOrd="0" presId="urn:microsoft.com/office/officeart/2005/8/layout/vProcess5"/>
    <dgm:cxn modelId="{B9D3CC50-A37A-47C1-9A15-A0233A19FDF6}" type="presParOf" srcId="{07C2C61C-EC8F-4400-91B3-F9D6518E55DA}" destId="{4395EA8F-4A89-41AB-8857-EB2DC81F10FD}" srcOrd="6" destOrd="0" presId="urn:microsoft.com/office/officeart/2005/8/layout/vProcess5"/>
    <dgm:cxn modelId="{5CEDA927-FD42-488E-A3DA-E62017D946C0}" type="presParOf" srcId="{07C2C61C-EC8F-4400-91B3-F9D6518E55DA}" destId="{C702162F-0D0E-484E-AC95-7B3AA133C190}" srcOrd="7" destOrd="0" presId="urn:microsoft.com/office/officeart/2005/8/layout/vProcess5"/>
    <dgm:cxn modelId="{E2226E17-706E-4CD9-9870-1ACF14A9BD0B}" type="presParOf" srcId="{07C2C61C-EC8F-4400-91B3-F9D6518E55DA}" destId="{A724FB99-A64E-4013-9B7F-527ED8267F30}" srcOrd="8" destOrd="0" presId="urn:microsoft.com/office/officeart/2005/8/layout/vProcess5"/>
    <dgm:cxn modelId="{61A364AC-3315-4450-AD44-5424B398CAAE}" type="presParOf" srcId="{07C2C61C-EC8F-4400-91B3-F9D6518E55DA}" destId="{B3560522-37EB-4452-9DC8-513F8BC80E0C}" srcOrd="9" destOrd="0" presId="urn:microsoft.com/office/officeart/2005/8/layout/vProcess5"/>
    <dgm:cxn modelId="{24CCA1FB-9C04-4D79-8AA1-2209727AB871}" type="presParOf" srcId="{07C2C61C-EC8F-4400-91B3-F9D6518E55DA}" destId="{B8F295ED-1166-4554-ABE7-1328D0104DB4}" srcOrd="10" destOrd="0" presId="urn:microsoft.com/office/officeart/2005/8/layout/vProcess5"/>
    <dgm:cxn modelId="{812BD644-7020-44C0-B440-A77208CC4F9B}" type="presParOf" srcId="{07C2C61C-EC8F-4400-91B3-F9D6518E55DA}" destId="{4F4FF219-ED07-49A1-9EA7-274B626D9B90}" srcOrd="11" destOrd="0" presId="urn:microsoft.com/office/officeart/2005/8/layout/vProcess5"/>
    <dgm:cxn modelId="{B97C826B-CA86-4DA6-AED4-03613D40FDE8}" type="presParOf" srcId="{07C2C61C-EC8F-4400-91B3-F9D6518E55DA}" destId="{CBE0B228-4345-46F6-9F36-467D4FD04344}" srcOrd="12" destOrd="0" presId="urn:microsoft.com/office/officeart/2005/8/layout/vProcess5"/>
    <dgm:cxn modelId="{282F1A1D-C655-4A1B-B3A8-81A6C822165C}" type="presParOf" srcId="{07C2C61C-EC8F-4400-91B3-F9D6518E55DA}" destId="{173D9B25-C796-425E-B7CD-728F7DE42E38}" srcOrd="13" destOrd="0" presId="urn:microsoft.com/office/officeart/2005/8/layout/vProcess5"/>
    <dgm:cxn modelId="{50A3DA19-E7A9-4A25-8A39-16D494A338F8}" type="presParOf" srcId="{07C2C61C-EC8F-4400-91B3-F9D6518E55DA}" destId="{DFA9C660-E889-469A-971F-5E0C12C2CB10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C061E6-5223-468F-9139-C69BB3270633}" type="doc">
      <dgm:prSet loTypeId="urn:microsoft.com/office/officeart/2005/8/layout/vProcess5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69B9CC0-ED6E-4E2B-B083-FFB3166A979E}">
      <dgm:prSet/>
      <dgm:spPr/>
      <dgm:t>
        <a:bodyPr/>
        <a:lstStyle/>
        <a:p>
          <a:r>
            <a:rPr lang="en-US"/>
            <a:t>Grant Period: Jan 1 – Dec 31, 2026</a:t>
          </a:r>
        </a:p>
      </dgm:t>
    </dgm:pt>
    <dgm:pt modelId="{513593EE-B299-44AD-95A0-8EAC58ACC2E5}" type="parTrans" cxnId="{E45BBE64-02E2-465B-9117-19FB6C910856}">
      <dgm:prSet/>
      <dgm:spPr/>
      <dgm:t>
        <a:bodyPr/>
        <a:lstStyle/>
        <a:p>
          <a:endParaRPr lang="en-US"/>
        </a:p>
      </dgm:t>
    </dgm:pt>
    <dgm:pt modelId="{72E56DF9-BE42-4938-8489-9CD72B7BC95E}" type="sibTrans" cxnId="{E45BBE64-02E2-465B-9117-19FB6C910856}">
      <dgm:prSet/>
      <dgm:spPr/>
      <dgm:t>
        <a:bodyPr/>
        <a:lstStyle/>
        <a:p>
          <a:endParaRPr lang="en-US"/>
        </a:p>
      </dgm:t>
    </dgm:pt>
    <dgm:pt modelId="{D92245B6-5CA4-4391-81ED-F22F78A5DE76}">
      <dgm:prSet/>
      <dgm:spPr/>
      <dgm:t>
        <a:bodyPr/>
        <a:lstStyle/>
        <a:p>
          <a:r>
            <a:rPr lang="en-US"/>
            <a:t>NOFO Posted: Oct 1, 2025</a:t>
          </a:r>
        </a:p>
      </dgm:t>
    </dgm:pt>
    <dgm:pt modelId="{6C3C2F05-E9F9-4BEF-88B3-22B0478B843C}" type="parTrans" cxnId="{892C9CB5-3841-4187-9AD8-BB6848FD81CB}">
      <dgm:prSet/>
      <dgm:spPr/>
      <dgm:t>
        <a:bodyPr/>
        <a:lstStyle/>
        <a:p>
          <a:endParaRPr lang="en-US"/>
        </a:p>
      </dgm:t>
    </dgm:pt>
    <dgm:pt modelId="{74737B66-790D-44E2-8CDF-08523C7956AB}" type="sibTrans" cxnId="{892C9CB5-3841-4187-9AD8-BB6848FD81CB}">
      <dgm:prSet/>
      <dgm:spPr/>
      <dgm:t>
        <a:bodyPr/>
        <a:lstStyle/>
        <a:p>
          <a:endParaRPr lang="en-US"/>
        </a:p>
      </dgm:t>
    </dgm:pt>
    <dgm:pt modelId="{A1D29E25-0365-4D4D-A17F-D74E36F0C219}">
      <dgm:prSet/>
      <dgm:spPr/>
      <dgm:t>
        <a:bodyPr/>
        <a:lstStyle/>
        <a:p>
          <a:r>
            <a:rPr lang="en-US" dirty="0"/>
            <a:t>Applications Due: Nov 14, 2025 by 5 PM CST</a:t>
          </a:r>
        </a:p>
      </dgm:t>
    </dgm:pt>
    <dgm:pt modelId="{05FE78D9-B08A-47CD-BEE4-BAD55768FED9}" type="parTrans" cxnId="{E45DFF8D-8561-4B2C-8B2F-434BF1BBF5E0}">
      <dgm:prSet/>
      <dgm:spPr/>
      <dgm:t>
        <a:bodyPr/>
        <a:lstStyle/>
        <a:p>
          <a:endParaRPr lang="en-US"/>
        </a:p>
      </dgm:t>
    </dgm:pt>
    <dgm:pt modelId="{2FA53C97-1BD6-4995-93D2-7EDD42AD42F3}" type="sibTrans" cxnId="{E45DFF8D-8561-4B2C-8B2F-434BF1BBF5E0}">
      <dgm:prSet/>
      <dgm:spPr/>
      <dgm:t>
        <a:bodyPr/>
        <a:lstStyle/>
        <a:p>
          <a:endParaRPr lang="en-US"/>
        </a:p>
      </dgm:t>
    </dgm:pt>
    <dgm:pt modelId="{05202EA7-B2B2-460F-85D2-49821618AC0D}">
      <dgm:prSet/>
      <dgm:spPr/>
      <dgm:t>
        <a:bodyPr/>
        <a:lstStyle/>
        <a:p>
          <a:r>
            <a:rPr lang="en-US" dirty="0"/>
            <a:t>Funds must be obligated by Dec 31, 2026 and funds must </a:t>
          </a:r>
          <a:r>
            <a:rPr lang="en-US"/>
            <a:t>be expended by March 1, 2027.</a:t>
          </a:r>
        </a:p>
      </dgm:t>
    </dgm:pt>
    <dgm:pt modelId="{C431A428-4B83-4BBC-9743-6CCCE85466DB}" type="parTrans" cxnId="{ABAFA31E-AA31-4ACF-A0D9-404C5EF3A805}">
      <dgm:prSet/>
      <dgm:spPr/>
      <dgm:t>
        <a:bodyPr/>
        <a:lstStyle/>
        <a:p>
          <a:endParaRPr lang="en-US"/>
        </a:p>
      </dgm:t>
    </dgm:pt>
    <dgm:pt modelId="{213A0F04-DDCA-4B42-843C-A3F3778413DA}" type="sibTrans" cxnId="{ABAFA31E-AA31-4ACF-A0D9-404C5EF3A805}">
      <dgm:prSet/>
      <dgm:spPr/>
      <dgm:t>
        <a:bodyPr/>
        <a:lstStyle/>
        <a:p>
          <a:endParaRPr lang="en-US"/>
        </a:p>
      </dgm:t>
    </dgm:pt>
    <dgm:pt modelId="{EF122D3A-433A-4FBD-A6F7-E8AA6260CB17}" type="pres">
      <dgm:prSet presAssocID="{4EC061E6-5223-468F-9139-C69BB3270633}" presName="outerComposite" presStyleCnt="0">
        <dgm:presLayoutVars>
          <dgm:chMax val="5"/>
          <dgm:dir/>
          <dgm:resizeHandles val="exact"/>
        </dgm:presLayoutVars>
      </dgm:prSet>
      <dgm:spPr/>
    </dgm:pt>
    <dgm:pt modelId="{D3EF6309-C287-4802-8F48-F624E3619471}" type="pres">
      <dgm:prSet presAssocID="{4EC061E6-5223-468F-9139-C69BB3270633}" presName="dummyMaxCanvas" presStyleCnt="0">
        <dgm:presLayoutVars/>
      </dgm:prSet>
      <dgm:spPr/>
    </dgm:pt>
    <dgm:pt modelId="{DDE295D3-F359-45B8-9254-C91E9EF13322}" type="pres">
      <dgm:prSet presAssocID="{4EC061E6-5223-468F-9139-C69BB3270633}" presName="FourNodes_1" presStyleLbl="node1" presStyleIdx="0" presStyleCnt="4">
        <dgm:presLayoutVars>
          <dgm:bulletEnabled val="1"/>
        </dgm:presLayoutVars>
      </dgm:prSet>
      <dgm:spPr/>
    </dgm:pt>
    <dgm:pt modelId="{DDB714DB-FD74-49D4-9286-94D5851FB5F3}" type="pres">
      <dgm:prSet presAssocID="{4EC061E6-5223-468F-9139-C69BB3270633}" presName="FourNodes_2" presStyleLbl="node1" presStyleIdx="1" presStyleCnt="4">
        <dgm:presLayoutVars>
          <dgm:bulletEnabled val="1"/>
        </dgm:presLayoutVars>
      </dgm:prSet>
      <dgm:spPr/>
    </dgm:pt>
    <dgm:pt modelId="{6EFDFAC4-7514-402F-9C81-E3350D57ED6B}" type="pres">
      <dgm:prSet presAssocID="{4EC061E6-5223-468F-9139-C69BB3270633}" presName="FourNodes_3" presStyleLbl="node1" presStyleIdx="2" presStyleCnt="4">
        <dgm:presLayoutVars>
          <dgm:bulletEnabled val="1"/>
        </dgm:presLayoutVars>
      </dgm:prSet>
      <dgm:spPr/>
    </dgm:pt>
    <dgm:pt modelId="{E781EDE0-A71B-4452-AD38-6EF3303990FB}" type="pres">
      <dgm:prSet presAssocID="{4EC061E6-5223-468F-9139-C69BB3270633}" presName="FourNodes_4" presStyleLbl="node1" presStyleIdx="3" presStyleCnt="4">
        <dgm:presLayoutVars>
          <dgm:bulletEnabled val="1"/>
        </dgm:presLayoutVars>
      </dgm:prSet>
      <dgm:spPr/>
    </dgm:pt>
    <dgm:pt modelId="{62AF5EE2-039F-4612-AD4D-049CA35B6E28}" type="pres">
      <dgm:prSet presAssocID="{4EC061E6-5223-468F-9139-C69BB3270633}" presName="FourConn_1-2" presStyleLbl="fgAccFollowNode1" presStyleIdx="0" presStyleCnt="3">
        <dgm:presLayoutVars>
          <dgm:bulletEnabled val="1"/>
        </dgm:presLayoutVars>
      </dgm:prSet>
      <dgm:spPr/>
    </dgm:pt>
    <dgm:pt modelId="{6D13D494-E605-4A34-9AD6-38984E8DB7DA}" type="pres">
      <dgm:prSet presAssocID="{4EC061E6-5223-468F-9139-C69BB3270633}" presName="FourConn_2-3" presStyleLbl="fgAccFollowNode1" presStyleIdx="1" presStyleCnt="3">
        <dgm:presLayoutVars>
          <dgm:bulletEnabled val="1"/>
        </dgm:presLayoutVars>
      </dgm:prSet>
      <dgm:spPr/>
    </dgm:pt>
    <dgm:pt modelId="{B55B657F-0767-45DA-A5AA-B5254E82CE0A}" type="pres">
      <dgm:prSet presAssocID="{4EC061E6-5223-468F-9139-C69BB3270633}" presName="FourConn_3-4" presStyleLbl="fgAccFollowNode1" presStyleIdx="2" presStyleCnt="3">
        <dgm:presLayoutVars>
          <dgm:bulletEnabled val="1"/>
        </dgm:presLayoutVars>
      </dgm:prSet>
      <dgm:spPr/>
    </dgm:pt>
    <dgm:pt modelId="{934508DE-3E84-4021-AEC0-954C879473ED}" type="pres">
      <dgm:prSet presAssocID="{4EC061E6-5223-468F-9139-C69BB3270633}" presName="FourNodes_1_text" presStyleLbl="node1" presStyleIdx="3" presStyleCnt="4">
        <dgm:presLayoutVars>
          <dgm:bulletEnabled val="1"/>
        </dgm:presLayoutVars>
      </dgm:prSet>
      <dgm:spPr/>
    </dgm:pt>
    <dgm:pt modelId="{5C9A3103-9AD6-4A91-8003-D643C246CF22}" type="pres">
      <dgm:prSet presAssocID="{4EC061E6-5223-468F-9139-C69BB3270633}" presName="FourNodes_2_text" presStyleLbl="node1" presStyleIdx="3" presStyleCnt="4">
        <dgm:presLayoutVars>
          <dgm:bulletEnabled val="1"/>
        </dgm:presLayoutVars>
      </dgm:prSet>
      <dgm:spPr/>
    </dgm:pt>
    <dgm:pt modelId="{F52898EA-D09C-4D9A-BFC8-BD0F7514C4AB}" type="pres">
      <dgm:prSet presAssocID="{4EC061E6-5223-468F-9139-C69BB3270633}" presName="FourNodes_3_text" presStyleLbl="node1" presStyleIdx="3" presStyleCnt="4">
        <dgm:presLayoutVars>
          <dgm:bulletEnabled val="1"/>
        </dgm:presLayoutVars>
      </dgm:prSet>
      <dgm:spPr/>
    </dgm:pt>
    <dgm:pt modelId="{C0AFD4E9-FE38-4429-8135-9BE248768DDF}" type="pres">
      <dgm:prSet presAssocID="{4EC061E6-5223-468F-9139-C69BB327063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23223319-BDA4-4189-9F1E-40E34A031112}" type="presOf" srcId="{769B9CC0-ED6E-4E2B-B083-FFB3166A979E}" destId="{DDE295D3-F359-45B8-9254-C91E9EF13322}" srcOrd="0" destOrd="0" presId="urn:microsoft.com/office/officeart/2005/8/layout/vProcess5"/>
    <dgm:cxn modelId="{ABAFA31E-AA31-4ACF-A0D9-404C5EF3A805}" srcId="{4EC061E6-5223-468F-9139-C69BB3270633}" destId="{05202EA7-B2B2-460F-85D2-49821618AC0D}" srcOrd="3" destOrd="0" parTransId="{C431A428-4B83-4BBC-9743-6CCCE85466DB}" sibTransId="{213A0F04-DDCA-4B42-843C-A3F3778413DA}"/>
    <dgm:cxn modelId="{D38CEB29-01C9-46B5-A0E1-69C5626D0C34}" type="presOf" srcId="{74737B66-790D-44E2-8CDF-08523C7956AB}" destId="{6D13D494-E605-4A34-9AD6-38984E8DB7DA}" srcOrd="0" destOrd="0" presId="urn:microsoft.com/office/officeart/2005/8/layout/vProcess5"/>
    <dgm:cxn modelId="{91C66333-E62E-4A66-AE2A-C87B0511AAA3}" type="presOf" srcId="{72E56DF9-BE42-4938-8489-9CD72B7BC95E}" destId="{62AF5EE2-039F-4612-AD4D-049CA35B6E28}" srcOrd="0" destOrd="0" presId="urn:microsoft.com/office/officeart/2005/8/layout/vProcess5"/>
    <dgm:cxn modelId="{C6AEB03E-E772-4352-B1C4-F1DD05888A4E}" type="presOf" srcId="{A1D29E25-0365-4D4D-A17F-D74E36F0C219}" destId="{6EFDFAC4-7514-402F-9C81-E3350D57ED6B}" srcOrd="0" destOrd="0" presId="urn:microsoft.com/office/officeart/2005/8/layout/vProcess5"/>
    <dgm:cxn modelId="{E45BBE64-02E2-465B-9117-19FB6C910856}" srcId="{4EC061E6-5223-468F-9139-C69BB3270633}" destId="{769B9CC0-ED6E-4E2B-B083-FFB3166A979E}" srcOrd="0" destOrd="0" parTransId="{513593EE-B299-44AD-95A0-8EAC58ACC2E5}" sibTransId="{72E56DF9-BE42-4938-8489-9CD72B7BC95E}"/>
    <dgm:cxn modelId="{49B7767F-834F-46E7-AF79-0D8470B46616}" type="presOf" srcId="{05202EA7-B2B2-460F-85D2-49821618AC0D}" destId="{E781EDE0-A71B-4452-AD38-6EF3303990FB}" srcOrd="0" destOrd="0" presId="urn:microsoft.com/office/officeart/2005/8/layout/vProcess5"/>
    <dgm:cxn modelId="{2502BC86-4AF8-4BFF-962A-5013A70952A4}" type="presOf" srcId="{4EC061E6-5223-468F-9139-C69BB3270633}" destId="{EF122D3A-433A-4FBD-A6F7-E8AA6260CB17}" srcOrd="0" destOrd="0" presId="urn:microsoft.com/office/officeart/2005/8/layout/vProcess5"/>
    <dgm:cxn modelId="{E45DFF8D-8561-4B2C-8B2F-434BF1BBF5E0}" srcId="{4EC061E6-5223-468F-9139-C69BB3270633}" destId="{A1D29E25-0365-4D4D-A17F-D74E36F0C219}" srcOrd="2" destOrd="0" parTransId="{05FE78D9-B08A-47CD-BEE4-BAD55768FED9}" sibTransId="{2FA53C97-1BD6-4995-93D2-7EDD42AD42F3}"/>
    <dgm:cxn modelId="{832A3B9E-C314-43CA-972E-18ECEFD5133B}" type="presOf" srcId="{05202EA7-B2B2-460F-85D2-49821618AC0D}" destId="{C0AFD4E9-FE38-4429-8135-9BE248768DDF}" srcOrd="1" destOrd="0" presId="urn:microsoft.com/office/officeart/2005/8/layout/vProcess5"/>
    <dgm:cxn modelId="{E2DF5AA7-6917-465B-8D1C-271224C9E1B1}" type="presOf" srcId="{769B9CC0-ED6E-4E2B-B083-FFB3166A979E}" destId="{934508DE-3E84-4021-AEC0-954C879473ED}" srcOrd="1" destOrd="0" presId="urn:microsoft.com/office/officeart/2005/8/layout/vProcess5"/>
    <dgm:cxn modelId="{892C9CB5-3841-4187-9AD8-BB6848FD81CB}" srcId="{4EC061E6-5223-468F-9139-C69BB3270633}" destId="{D92245B6-5CA4-4391-81ED-F22F78A5DE76}" srcOrd="1" destOrd="0" parTransId="{6C3C2F05-E9F9-4BEF-88B3-22B0478B843C}" sibTransId="{74737B66-790D-44E2-8CDF-08523C7956AB}"/>
    <dgm:cxn modelId="{060338BA-439D-479F-A1D9-E48DBE92E384}" type="presOf" srcId="{2FA53C97-1BD6-4995-93D2-7EDD42AD42F3}" destId="{B55B657F-0767-45DA-A5AA-B5254E82CE0A}" srcOrd="0" destOrd="0" presId="urn:microsoft.com/office/officeart/2005/8/layout/vProcess5"/>
    <dgm:cxn modelId="{B184C2E5-DF29-46F9-B351-5729EEF25D6E}" type="presOf" srcId="{D92245B6-5CA4-4391-81ED-F22F78A5DE76}" destId="{5C9A3103-9AD6-4A91-8003-D643C246CF22}" srcOrd="1" destOrd="0" presId="urn:microsoft.com/office/officeart/2005/8/layout/vProcess5"/>
    <dgm:cxn modelId="{F3C619EF-38AC-44E7-AE47-0E7335CA1D26}" type="presOf" srcId="{A1D29E25-0365-4D4D-A17F-D74E36F0C219}" destId="{F52898EA-D09C-4D9A-BFC8-BD0F7514C4AB}" srcOrd="1" destOrd="0" presId="urn:microsoft.com/office/officeart/2005/8/layout/vProcess5"/>
    <dgm:cxn modelId="{50724CFF-DE1C-494E-AE76-CB9A679F3D12}" type="presOf" srcId="{D92245B6-5CA4-4391-81ED-F22F78A5DE76}" destId="{DDB714DB-FD74-49D4-9286-94D5851FB5F3}" srcOrd="0" destOrd="0" presId="urn:microsoft.com/office/officeart/2005/8/layout/vProcess5"/>
    <dgm:cxn modelId="{7E6BB132-64DF-4722-A451-A464C1F2F575}" type="presParOf" srcId="{EF122D3A-433A-4FBD-A6F7-E8AA6260CB17}" destId="{D3EF6309-C287-4802-8F48-F624E3619471}" srcOrd="0" destOrd="0" presId="urn:microsoft.com/office/officeart/2005/8/layout/vProcess5"/>
    <dgm:cxn modelId="{03125B24-214E-4682-A782-9284C7960684}" type="presParOf" srcId="{EF122D3A-433A-4FBD-A6F7-E8AA6260CB17}" destId="{DDE295D3-F359-45B8-9254-C91E9EF13322}" srcOrd="1" destOrd="0" presId="urn:microsoft.com/office/officeart/2005/8/layout/vProcess5"/>
    <dgm:cxn modelId="{832ED96F-48C8-4186-89AD-6C37A0A49E3D}" type="presParOf" srcId="{EF122D3A-433A-4FBD-A6F7-E8AA6260CB17}" destId="{DDB714DB-FD74-49D4-9286-94D5851FB5F3}" srcOrd="2" destOrd="0" presId="urn:microsoft.com/office/officeart/2005/8/layout/vProcess5"/>
    <dgm:cxn modelId="{9F9526BC-0D82-4C57-8D05-29AD8E16992D}" type="presParOf" srcId="{EF122D3A-433A-4FBD-A6F7-E8AA6260CB17}" destId="{6EFDFAC4-7514-402F-9C81-E3350D57ED6B}" srcOrd="3" destOrd="0" presId="urn:microsoft.com/office/officeart/2005/8/layout/vProcess5"/>
    <dgm:cxn modelId="{0FBD7D28-27C8-452F-8C10-0FE741793E59}" type="presParOf" srcId="{EF122D3A-433A-4FBD-A6F7-E8AA6260CB17}" destId="{E781EDE0-A71B-4452-AD38-6EF3303990FB}" srcOrd="4" destOrd="0" presId="urn:microsoft.com/office/officeart/2005/8/layout/vProcess5"/>
    <dgm:cxn modelId="{67C5B700-44A7-4E3A-9DD9-69EB37F41019}" type="presParOf" srcId="{EF122D3A-433A-4FBD-A6F7-E8AA6260CB17}" destId="{62AF5EE2-039F-4612-AD4D-049CA35B6E28}" srcOrd="5" destOrd="0" presId="urn:microsoft.com/office/officeart/2005/8/layout/vProcess5"/>
    <dgm:cxn modelId="{EE1B7363-A2C0-4975-B5FA-12038FBC4114}" type="presParOf" srcId="{EF122D3A-433A-4FBD-A6F7-E8AA6260CB17}" destId="{6D13D494-E605-4A34-9AD6-38984E8DB7DA}" srcOrd="6" destOrd="0" presId="urn:microsoft.com/office/officeart/2005/8/layout/vProcess5"/>
    <dgm:cxn modelId="{3C756526-B7DB-4812-99B3-47BBCF682A64}" type="presParOf" srcId="{EF122D3A-433A-4FBD-A6F7-E8AA6260CB17}" destId="{B55B657F-0767-45DA-A5AA-B5254E82CE0A}" srcOrd="7" destOrd="0" presId="urn:microsoft.com/office/officeart/2005/8/layout/vProcess5"/>
    <dgm:cxn modelId="{05A56AC2-3CB4-45B9-8BD8-1B52106D94D5}" type="presParOf" srcId="{EF122D3A-433A-4FBD-A6F7-E8AA6260CB17}" destId="{934508DE-3E84-4021-AEC0-954C879473ED}" srcOrd="8" destOrd="0" presId="urn:microsoft.com/office/officeart/2005/8/layout/vProcess5"/>
    <dgm:cxn modelId="{D0D4424C-7007-42A1-92D3-CD422463FE9E}" type="presParOf" srcId="{EF122D3A-433A-4FBD-A6F7-E8AA6260CB17}" destId="{5C9A3103-9AD6-4A91-8003-D643C246CF22}" srcOrd="9" destOrd="0" presId="urn:microsoft.com/office/officeart/2005/8/layout/vProcess5"/>
    <dgm:cxn modelId="{A190C735-CFF5-4372-8D88-742BD3F1D989}" type="presParOf" srcId="{EF122D3A-433A-4FBD-A6F7-E8AA6260CB17}" destId="{F52898EA-D09C-4D9A-BFC8-BD0F7514C4AB}" srcOrd="10" destOrd="0" presId="urn:microsoft.com/office/officeart/2005/8/layout/vProcess5"/>
    <dgm:cxn modelId="{47759B1C-8FA8-44AC-B8FC-96E15261342F}" type="presParOf" srcId="{EF122D3A-433A-4FBD-A6F7-E8AA6260CB17}" destId="{C0AFD4E9-FE38-4429-8135-9BE248768DD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04AAD5-A546-4A74-9D6C-42F3F6C0D31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8BD3C6C3-D889-4FF8-AA9B-EF5C4584D654}">
      <dgm:prSet/>
      <dgm:spPr/>
      <dgm:t>
        <a:bodyPr/>
        <a:lstStyle/>
        <a:p>
          <a:r>
            <a:rPr lang="en-US"/>
            <a:t>Must be GATA pre-qualified</a:t>
          </a:r>
        </a:p>
      </dgm:t>
    </dgm:pt>
    <dgm:pt modelId="{C2F7B81F-7784-4421-9688-B49F35DD2B8B}" type="parTrans" cxnId="{35D71684-1897-47B8-AD54-53904BE559B0}">
      <dgm:prSet/>
      <dgm:spPr/>
      <dgm:t>
        <a:bodyPr/>
        <a:lstStyle/>
        <a:p>
          <a:endParaRPr lang="en-US"/>
        </a:p>
      </dgm:t>
    </dgm:pt>
    <dgm:pt modelId="{71A0122E-E4B2-4306-A08D-2D002E61FDBB}" type="sibTrans" cxnId="{35D71684-1897-47B8-AD54-53904BE559B0}">
      <dgm:prSet/>
      <dgm:spPr/>
      <dgm:t>
        <a:bodyPr/>
        <a:lstStyle/>
        <a:p>
          <a:endParaRPr lang="en-US"/>
        </a:p>
      </dgm:t>
    </dgm:pt>
    <dgm:pt modelId="{2C62E6B2-879F-4453-A9C8-5A70256BEAE1}">
      <dgm:prSet/>
      <dgm:spPr/>
      <dgm:t>
        <a:bodyPr/>
        <a:lstStyle/>
        <a:p>
          <a:r>
            <a:rPr lang="en-US"/>
            <a:t>Active SAM registration required</a:t>
          </a:r>
        </a:p>
      </dgm:t>
    </dgm:pt>
    <dgm:pt modelId="{40766796-2892-49E9-BEBB-EFD973C0F441}" type="parTrans" cxnId="{86688751-3B1A-412C-B27B-75C7211E820D}">
      <dgm:prSet/>
      <dgm:spPr/>
      <dgm:t>
        <a:bodyPr/>
        <a:lstStyle/>
        <a:p>
          <a:endParaRPr lang="en-US"/>
        </a:p>
      </dgm:t>
    </dgm:pt>
    <dgm:pt modelId="{18F56836-4DC6-4E3A-9E60-1E78943B8F0E}" type="sibTrans" cxnId="{86688751-3B1A-412C-B27B-75C7211E820D}">
      <dgm:prSet/>
      <dgm:spPr/>
      <dgm:t>
        <a:bodyPr/>
        <a:lstStyle/>
        <a:p>
          <a:endParaRPr lang="en-US"/>
        </a:p>
      </dgm:t>
    </dgm:pt>
    <dgm:pt modelId="{506FC204-E094-406C-BCB0-7AC3958F1D05}">
      <dgm:prSet/>
      <dgm:spPr/>
      <dgm:t>
        <a:bodyPr/>
        <a:lstStyle/>
        <a:p>
          <a:r>
            <a:rPr lang="en-US"/>
            <a:t>Provide UEI number</a:t>
          </a:r>
        </a:p>
      </dgm:t>
    </dgm:pt>
    <dgm:pt modelId="{5D188E73-024A-4BC6-A2A5-287FAE729F6E}" type="parTrans" cxnId="{311F6CBC-6A65-427D-855C-2CC021C79697}">
      <dgm:prSet/>
      <dgm:spPr/>
      <dgm:t>
        <a:bodyPr/>
        <a:lstStyle/>
        <a:p>
          <a:endParaRPr lang="en-US"/>
        </a:p>
      </dgm:t>
    </dgm:pt>
    <dgm:pt modelId="{6BC236B8-F0A9-4617-9079-03C6CF343F74}" type="sibTrans" cxnId="{311F6CBC-6A65-427D-855C-2CC021C79697}">
      <dgm:prSet/>
      <dgm:spPr/>
      <dgm:t>
        <a:bodyPr/>
        <a:lstStyle/>
        <a:p>
          <a:endParaRPr lang="en-US"/>
        </a:p>
      </dgm:t>
    </dgm:pt>
    <dgm:pt modelId="{2A14B411-1EE5-412D-B784-2276F1227339}" type="pres">
      <dgm:prSet presAssocID="{5704AAD5-A546-4A74-9D6C-42F3F6C0D31E}" presName="root" presStyleCnt="0">
        <dgm:presLayoutVars>
          <dgm:dir/>
          <dgm:resizeHandles val="exact"/>
        </dgm:presLayoutVars>
      </dgm:prSet>
      <dgm:spPr/>
    </dgm:pt>
    <dgm:pt modelId="{D9E3E47E-03B1-4C75-BEE5-5190B3F43BA1}" type="pres">
      <dgm:prSet presAssocID="{8BD3C6C3-D889-4FF8-AA9B-EF5C4584D654}" presName="compNode" presStyleCnt="0"/>
      <dgm:spPr/>
    </dgm:pt>
    <dgm:pt modelId="{9086FED2-0C11-4CF5-BB73-A34C4BA79959}" type="pres">
      <dgm:prSet presAssocID="{8BD3C6C3-D889-4FF8-AA9B-EF5C4584D65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5B17350-E94D-4744-80C3-BB0F5A53ADAF}" type="pres">
      <dgm:prSet presAssocID="{8BD3C6C3-D889-4FF8-AA9B-EF5C4584D654}" presName="spaceRect" presStyleCnt="0"/>
      <dgm:spPr/>
    </dgm:pt>
    <dgm:pt modelId="{3340DC92-06C3-466A-A509-043DAFADADCF}" type="pres">
      <dgm:prSet presAssocID="{8BD3C6C3-D889-4FF8-AA9B-EF5C4584D654}" presName="textRect" presStyleLbl="revTx" presStyleIdx="0" presStyleCnt="3">
        <dgm:presLayoutVars>
          <dgm:chMax val="1"/>
          <dgm:chPref val="1"/>
        </dgm:presLayoutVars>
      </dgm:prSet>
      <dgm:spPr/>
    </dgm:pt>
    <dgm:pt modelId="{C239FDD0-E296-4709-BC62-BA87E6D64654}" type="pres">
      <dgm:prSet presAssocID="{71A0122E-E4B2-4306-A08D-2D002E61FDBB}" presName="sibTrans" presStyleCnt="0"/>
      <dgm:spPr/>
    </dgm:pt>
    <dgm:pt modelId="{E9993E4F-1FC7-4125-9CD6-B2D7353DBF34}" type="pres">
      <dgm:prSet presAssocID="{2C62E6B2-879F-4453-A9C8-5A70256BEAE1}" presName="compNode" presStyleCnt="0"/>
      <dgm:spPr/>
    </dgm:pt>
    <dgm:pt modelId="{27C3CB62-2847-4079-97E8-BF7D2F4F4ECD}" type="pres">
      <dgm:prSet presAssocID="{2C62E6B2-879F-4453-A9C8-5A70256BEAE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FDE74E25-F935-43F6-8F55-E6E7DDB5B151}" type="pres">
      <dgm:prSet presAssocID="{2C62E6B2-879F-4453-A9C8-5A70256BEAE1}" presName="spaceRect" presStyleCnt="0"/>
      <dgm:spPr/>
    </dgm:pt>
    <dgm:pt modelId="{761234CC-2CDB-457B-BDF9-A414788DB832}" type="pres">
      <dgm:prSet presAssocID="{2C62E6B2-879F-4453-A9C8-5A70256BEAE1}" presName="textRect" presStyleLbl="revTx" presStyleIdx="1" presStyleCnt="3">
        <dgm:presLayoutVars>
          <dgm:chMax val="1"/>
          <dgm:chPref val="1"/>
        </dgm:presLayoutVars>
      </dgm:prSet>
      <dgm:spPr/>
    </dgm:pt>
    <dgm:pt modelId="{240832FE-DEE2-4EBF-93BC-F37B911B69DD}" type="pres">
      <dgm:prSet presAssocID="{18F56836-4DC6-4E3A-9E60-1E78943B8F0E}" presName="sibTrans" presStyleCnt="0"/>
      <dgm:spPr/>
    </dgm:pt>
    <dgm:pt modelId="{50A676B6-BC09-4CD7-ABF2-269A6ED6ED34}" type="pres">
      <dgm:prSet presAssocID="{506FC204-E094-406C-BCB0-7AC3958F1D05}" presName="compNode" presStyleCnt="0"/>
      <dgm:spPr/>
    </dgm:pt>
    <dgm:pt modelId="{189B100F-740E-48BD-9B9A-CD2DBF58311D}" type="pres">
      <dgm:prSet presAssocID="{506FC204-E094-406C-BCB0-7AC3958F1D0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me"/>
        </a:ext>
      </dgm:extLst>
    </dgm:pt>
    <dgm:pt modelId="{DE764B09-DB34-4F64-B777-C42294736570}" type="pres">
      <dgm:prSet presAssocID="{506FC204-E094-406C-BCB0-7AC3958F1D05}" presName="spaceRect" presStyleCnt="0"/>
      <dgm:spPr/>
    </dgm:pt>
    <dgm:pt modelId="{6FDC5D8C-2C02-4262-BC9D-FF6A83A03812}" type="pres">
      <dgm:prSet presAssocID="{506FC204-E094-406C-BCB0-7AC3958F1D0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69E6B07-B63B-4348-8456-2B28849C0EE6}" type="presOf" srcId="{506FC204-E094-406C-BCB0-7AC3958F1D05}" destId="{6FDC5D8C-2C02-4262-BC9D-FF6A83A03812}" srcOrd="0" destOrd="0" presId="urn:microsoft.com/office/officeart/2018/2/layout/IconLabelList"/>
    <dgm:cxn modelId="{86688751-3B1A-412C-B27B-75C7211E820D}" srcId="{5704AAD5-A546-4A74-9D6C-42F3F6C0D31E}" destId="{2C62E6B2-879F-4453-A9C8-5A70256BEAE1}" srcOrd="1" destOrd="0" parTransId="{40766796-2892-49E9-BEBB-EFD973C0F441}" sibTransId="{18F56836-4DC6-4E3A-9E60-1E78943B8F0E}"/>
    <dgm:cxn modelId="{BF346958-4EA8-4E5D-A9AA-EDE35AC9A85A}" type="presOf" srcId="{8BD3C6C3-D889-4FF8-AA9B-EF5C4584D654}" destId="{3340DC92-06C3-466A-A509-043DAFADADCF}" srcOrd="0" destOrd="0" presId="urn:microsoft.com/office/officeart/2018/2/layout/IconLabelList"/>
    <dgm:cxn modelId="{EDCD877D-7E17-41CD-9228-1D5A19538A1B}" type="presOf" srcId="{2C62E6B2-879F-4453-A9C8-5A70256BEAE1}" destId="{761234CC-2CDB-457B-BDF9-A414788DB832}" srcOrd="0" destOrd="0" presId="urn:microsoft.com/office/officeart/2018/2/layout/IconLabelList"/>
    <dgm:cxn modelId="{35D71684-1897-47B8-AD54-53904BE559B0}" srcId="{5704AAD5-A546-4A74-9D6C-42F3F6C0D31E}" destId="{8BD3C6C3-D889-4FF8-AA9B-EF5C4584D654}" srcOrd="0" destOrd="0" parTransId="{C2F7B81F-7784-4421-9688-B49F35DD2B8B}" sibTransId="{71A0122E-E4B2-4306-A08D-2D002E61FDBB}"/>
    <dgm:cxn modelId="{DFD3859F-4ACF-4856-9DEB-FA539C01C7B7}" type="presOf" srcId="{5704AAD5-A546-4A74-9D6C-42F3F6C0D31E}" destId="{2A14B411-1EE5-412D-B784-2276F1227339}" srcOrd="0" destOrd="0" presId="urn:microsoft.com/office/officeart/2018/2/layout/IconLabelList"/>
    <dgm:cxn modelId="{311F6CBC-6A65-427D-855C-2CC021C79697}" srcId="{5704AAD5-A546-4A74-9D6C-42F3F6C0D31E}" destId="{506FC204-E094-406C-BCB0-7AC3958F1D05}" srcOrd="2" destOrd="0" parTransId="{5D188E73-024A-4BC6-A2A5-287FAE729F6E}" sibTransId="{6BC236B8-F0A9-4617-9079-03C6CF343F74}"/>
    <dgm:cxn modelId="{22573886-74AC-4A89-BE19-C74765E560A6}" type="presParOf" srcId="{2A14B411-1EE5-412D-B784-2276F1227339}" destId="{D9E3E47E-03B1-4C75-BEE5-5190B3F43BA1}" srcOrd="0" destOrd="0" presId="urn:microsoft.com/office/officeart/2018/2/layout/IconLabelList"/>
    <dgm:cxn modelId="{C003A4ED-9698-4B0A-AD6C-FBAB225AEEE0}" type="presParOf" srcId="{D9E3E47E-03B1-4C75-BEE5-5190B3F43BA1}" destId="{9086FED2-0C11-4CF5-BB73-A34C4BA79959}" srcOrd="0" destOrd="0" presId="urn:microsoft.com/office/officeart/2018/2/layout/IconLabelList"/>
    <dgm:cxn modelId="{1EDA9382-5558-447A-80D8-9D00C0742025}" type="presParOf" srcId="{D9E3E47E-03B1-4C75-BEE5-5190B3F43BA1}" destId="{E5B17350-E94D-4744-80C3-BB0F5A53ADAF}" srcOrd="1" destOrd="0" presId="urn:microsoft.com/office/officeart/2018/2/layout/IconLabelList"/>
    <dgm:cxn modelId="{9EA827D3-8E8A-487B-87BE-F36025EA4B60}" type="presParOf" srcId="{D9E3E47E-03B1-4C75-BEE5-5190B3F43BA1}" destId="{3340DC92-06C3-466A-A509-043DAFADADCF}" srcOrd="2" destOrd="0" presId="urn:microsoft.com/office/officeart/2018/2/layout/IconLabelList"/>
    <dgm:cxn modelId="{EB67DDFA-7295-47D8-BCCC-D106B8C8D462}" type="presParOf" srcId="{2A14B411-1EE5-412D-B784-2276F1227339}" destId="{C239FDD0-E296-4709-BC62-BA87E6D64654}" srcOrd="1" destOrd="0" presId="urn:microsoft.com/office/officeart/2018/2/layout/IconLabelList"/>
    <dgm:cxn modelId="{4E0F80EC-F3DC-4D6C-A763-8D710B32D6DA}" type="presParOf" srcId="{2A14B411-1EE5-412D-B784-2276F1227339}" destId="{E9993E4F-1FC7-4125-9CD6-B2D7353DBF34}" srcOrd="2" destOrd="0" presId="urn:microsoft.com/office/officeart/2018/2/layout/IconLabelList"/>
    <dgm:cxn modelId="{849EC1D8-7198-47BF-8946-24D133ADF143}" type="presParOf" srcId="{E9993E4F-1FC7-4125-9CD6-B2D7353DBF34}" destId="{27C3CB62-2847-4079-97E8-BF7D2F4F4ECD}" srcOrd="0" destOrd="0" presId="urn:microsoft.com/office/officeart/2018/2/layout/IconLabelList"/>
    <dgm:cxn modelId="{70D797E2-9340-40BE-A6B2-AD2B626AF262}" type="presParOf" srcId="{E9993E4F-1FC7-4125-9CD6-B2D7353DBF34}" destId="{FDE74E25-F935-43F6-8F55-E6E7DDB5B151}" srcOrd="1" destOrd="0" presId="urn:microsoft.com/office/officeart/2018/2/layout/IconLabelList"/>
    <dgm:cxn modelId="{355E8934-3EF3-40B1-8E29-03997CDA9343}" type="presParOf" srcId="{E9993E4F-1FC7-4125-9CD6-B2D7353DBF34}" destId="{761234CC-2CDB-457B-BDF9-A414788DB832}" srcOrd="2" destOrd="0" presId="urn:microsoft.com/office/officeart/2018/2/layout/IconLabelList"/>
    <dgm:cxn modelId="{64190EBD-1527-4E82-AD7F-0536C043D646}" type="presParOf" srcId="{2A14B411-1EE5-412D-B784-2276F1227339}" destId="{240832FE-DEE2-4EBF-93BC-F37B911B69DD}" srcOrd="3" destOrd="0" presId="urn:microsoft.com/office/officeart/2018/2/layout/IconLabelList"/>
    <dgm:cxn modelId="{A668590F-2AEF-45CA-9988-91C4A12D0B48}" type="presParOf" srcId="{2A14B411-1EE5-412D-B784-2276F1227339}" destId="{50A676B6-BC09-4CD7-ABF2-269A6ED6ED34}" srcOrd="4" destOrd="0" presId="urn:microsoft.com/office/officeart/2018/2/layout/IconLabelList"/>
    <dgm:cxn modelId="{8576FF50-5BE4-4AD7-A0C4-805F51A4084E}" type="presParOf" srcId="{50A676B6-BC09-4CD7-ABF2-269A6ED6ED34}" destId="{189B100F-740E-48BD-9B9A-CD2DBF58311D}" srcOrd="0" destOrd="0" presId="urn:microsoft.com/office/officeart/2018/2/layout/IconLabelList"/>
    <dgm:cxn modelId="{CD1E6317-6FF6-49E1-93CC-D4ADADDD5643}" type="presParOf" srcId="{50A676B6-BC09-4CD7-ABF2-269A6ED6ED34}" destId="{DE764B09-DB34-4F64-B777-C42294736570}" srcOrd="1" destOrd="0" presId="urn:microsoft.com/office/officeart/2018/2/layout/IconLabelList"/>
    <dgm:cxn modelId="{9F482C01-D0A6-48A8-B2E0-6BC2339367F5}" type="presParOf" srcId="{50A676B6-BC09-4CD7-ABF2-269A6ED6ED34}" destId="{6FDC5D8C-2C02-4262-BC9D-FF6A83A0381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7F830-C0DF-4102-AFF1-5380B605D3CE}">
      <dsp:nvSpPr>
        <dsp:cNvPr id="0" name=""/>
        <dsp:cNvSpPr/>
      </dsp:nvSpPr>
      <dsp:spPr>
        <a:xfrm>
          <a:off x="0" y="640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428773-8E40-40EB-8980-48CB535C035B}">
      <dsp:nvSpPr>
        <dsp:cNvPr id="0" name=""/>
        <dsp:cNvSpPr/>
      </dsp:nvSpPr>
      <dsp:spPr>
        <a:xfrm>
          <a:off x="453352" y="337845"/>
          <a:ext cx="824278" cy="8242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2EA74E-A8B6-4DA9-945E-F47868E8A43C}">
      <dsp:nvSpPr>
        <dsp:cNvPr id="0" name=""/>
        <dsp:cNvSpPr/>
      </dsp:nvSpPr>
      <dsp:spPr>
        <a:xfrm>
          <a:off x="1730984" y="640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Enhance technology infrastructure in adult education</a:t>
          </a:r>
        </a:p>
      </dsp:txBody>
      <dsp:txXfrm>
        <a:off x="1730984" y="640"/>
        <a:ext cx="3062471" cy="1498687"/>
      </dsp:txXfrm>
    </dsp:sp>
    <dsp:sp modelId="{C8F6D219-08CA-4613-9132-DE3E2AA7E81F}">
      <dsp:nvSpPr>
        <dsp:cNvPr id="0" name=""/>
        <dsp:cNvSpPr/>
      </dsp:nvSpPr>
      <dsp:spPr>
        <a:xfrm>
          <a:off x="0" y="187399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A73C8E-699D-41EB-82AA-5F89AA7D3CE2}">
      <dsp:nvSpPr>
        <dsp:cNvPr id="0" name=""/>
        <dsp:cNvSpPr/>
      </dsp:nvSpPr>
      <dsp:spPr>
        <a:xfrm>
          <a:off x="453352" y="2211204"/>
          <a:ext cx="824278" cy="8242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FB789F-37C8-4046-9EFB-F32F9576DE08}">
      <dsp:nvSpPr>
        <dsp:cNvPr id="0" name=""/>
        <dsp:cNvSpPr/>
      </dsp:nvSpPr>
      <dsp:spPr>
        <a:xfrm>
          <a:off x="1730984" y="187399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Improve digital/AI integration in classrooms</a:t>
          </a:r>
        </a:p>
      </dsp:txBody>
      <dsp:txXfrm>
        <a:off x="1730984" y="1873999"/>
        <a:ext cx="3062471" cy="1498687"/>
      </dsp:txXfrm>
    </dsp:sp>
    <dsp:sp modelId="{BB5884DC-6EE1-4BFA-A30B-1A201380DD49}">
      <dsp:nvSpPr>
        <dsp:cNvPr id="0" name=""/>
        <dsp:cNvSpPr/>
      </dsp:nvSpPr>
      <dsp:spPr>
        <a:xfrm>
          <a:off x="0" y="374735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4B5185-E675-4353-A9BB-4A9ACD221844}">
      <dsp:nvSpPr>
        <dsp:cNvPr id="0" name=""/>
        <dsp:cNvSpPr/>
      </dsp:nvSpPr>
      <dsp:spPr>
        <a:xfrm>
          <a:off x="453352" y="4084563"/>
          <a:ext cx="824278" cy="8242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26950F-7EF4-4620-8171-DDF374C0EA84}">
      <dsp:nvSpPr>
        <dsp:cNvPr id="0" name=""/>
        <dsp:cNvSpPr/>
      </dsp:nvSpPr>
      <dsp:spPr>
        <a:xfrm>
          <a:off x="1730984" y="374735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Expand distance learning and digital equity</a:t>
          </a:r>
        </a:p>
      </dsp:txBody>
      <dsp:txXfrm>
        <a:off x="1730984" y="3747359"/>
        <a:ext cx="3062471" cy="14986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085EE1-6ED9-43FC-911C-843C2F6A4E9D}">
      <dsp:nvSpPr>
        <dsp:cNvPr id="0" name=""/>
        <dsp:cNvSpPr/>
      </dsp:nvSpPr>
      <dsp:spPr>
        <a:xfrm>
          <a:off x="0" y="0"/>
          <a:ext cx="5558658" cy="6160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Total funding: $2,000,000</a:t>
          </a:r>
        </a:p>
      </dsp:txBody>
      <dsp:txXfrm>
        <a:off x="18044" y="18044"/>
        <a:ext cx="4821776" cy="579994"/>
      </dsp:txXfrm>
    </dsp:sp>
    <dsp:sp modelId="{04AD210E-FA40-488C-9B6D-E593D5FC14FA}">
      <dsp:nvSpPr>
        <dsp:cNvPr id="0" name=""/>
        <dsp:cNvSpPr/>
      </dsp:nvSpPr>
      <dsp:spPr>
        <a:xfrm>
          <a:off x="415094" y="701650"/>
          <a:ext cx="5558658" cy="6160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4941430"/>
                <a:satOff val="225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-4941430"/>
                <a:satOff val="225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Number of awards: 25–50</a:t>
          </a:r>
        </a:p>
      </dsp:txBody>
      <dsp:txXfrm>
        <a:off x="433138" y="719694"/>
        <a:ext cx="4707021" cy="579994"/>
      </dsp:txXfrm>
    </dsp:sp>
    <dsp:sp modelId="{E9F7DF15-660E-4C8E-8178-E311B630E2C7}">
      <dsp:nvSpPr>
        <dsp:cNvPr id="0" name=""/>
        <dsp:cNvSpPr/>
      </dsp:nvSpPr>
      <dsp:spPr>
        <a:xfrm>
          <a:off x="830189" y="1403300"/>
          <a:ext cx="5558658" cy="6160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9882860"/>
                <a:satOff val="451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-9882860"/>
                <a:satOff val="451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Award range: $25,000–$75,000</a:t>
          </a:r>
        </a:p>
      </dsp:txBody>
      <dsp:txXfrm>
        <a:off x="848233" y="1421344"/>
        <a:ext cx="4707021" cy="579994"/>
      </dsp:txXfrm>
    </dsp:sp>
    <dsp:sp modelId="{C2B63924-3E72-4798-96C8-37434D419E5F}">
      <dsp:nvSpPr>
        <dsp:cNvPr id="0" name=""/>
        <dsp:cNvSpPr/>
      </dsp:nvSpPr>
      <dsp:spPr>
        <a:xfrm>
          <a:off x="1245283" y="2104950"/>
          <a:ext cx="5558658" cy="6160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4824290"/>
                <a:satOff val="676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-14824290"/>
                <a:satOff val="676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Prior grantees eligible up to $25,000</a:t>
          </a:r>
        </a:p>
      </dsp:txBody>
      <dsp:txXfrm>
        <a:off x="1263327" y="2122994"/>
        <a:ext cx="4707021" cy="579994"/>
      </dsp:txXfrm>
    </dsp:sp>
    <dsp:sp modelId="{C682294D-AA59-422F-8D8A-A5944A49FC37}">
      <dsp:nvSpPr>
        <dsp:cNvPr id="0" name=""/>
        <dsp:cNvSpPr/>
      </dsp:nvSpPr>
      <dsp:spPr>
        <a:xfrm>
          <a:off x="1660378" y="2806600"/>
          <a:ext cx="5558658" cy="6160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9765721"/>
                <a:satOff val="901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-19765721"/>
                <a:satOff val="901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New applicants eligible up to $75,000</a:t>
          </a:r>
        </a:p>
      </dsp:txBody>
      <dsp:txXfrm>
        <a:off x="1678422" y="2824644"/>
        <a:ext cx="4707021" cy="579994"/>
      </dsp:txXfrm>
    </dsp:sp>
    <dsp:sp modelId="{4395EA8F-4A89-41AB-8857-EB2DC81F10FD}">
      <dsp:nvSpPr>
        <dsp:cNvPr id="0" name=""/>
        <dsp:cNvSpPr/>
      </dsp:nvSpPr>
      <dsp:spPr>
        <a:xfrm>
          <a:off x="5158204" y="450082"/>
          <a:ext cx="400453" cy="40045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5248306" y="450082"/>
        <a:ext cx="220249" cy="301341"/>
      </dsp:txXfrm>
    </dsp:sp>
    <dsp:sp modelId="{C702162F-0D0E-484E-AC95-7B3AA133C190}">
      <dsp:nvSpPr>
        <dsp:cNvPr id="0" name=""/>
        <dsp:cNvSpPr/>
      </dsp:nvSpPr>
      <dsp:spPr>
        <a:xfrm>
          <a:off x="5573299" y="1151732"/>
          <a:ext cx="400453" cy="40045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6868062"/>
            <a:satOff val="354"/>
            <a:lumOff val="18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6868062"/>
              <a:satOff val="354"/>
              <a:lumOff val="1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5663401" y="1151732"/>
        <a:ext cx="220249" cy="301341"/>
      </dsp:txXfrm>
    </dsp:sp>
    <dsp:sp modelId="{A724FB99-A64E-4013-9B7F-527ED8267F30}">
      <dsp:nvSpPr>
        <dsp:cNvPr id="0" name=""/>
        <dsp:cNvSpPr/>
      </dsp:nvSpPr>
      <dsp:spPr>
        <a:xfrm>
          <a:off x="5988393" y="1843114"/>
          <a:ext cx="400453" cy="40045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3736124"/>
            <a:satOff val="707"/>
            <a:lumOff val="37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13736124"/>
              <a:satOff val="707"/>
              <a:lumOff val="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6078495" y="1843114"/>
        <a:ext cx="220249" cy="301341"/>
      </dsp:txXfrm>
    </dsp:sp>
    <dsp:sp modelId="{B3560522-37EB-4452-9DC8-513F8BC80E0C}">
      <dsp:nvSpPr>
        <dsp:cNvPr id="0" name=""/>
        <dsp:cNvSpPr/>
      </dsp:nvSpPr>
      <dsp:spPr>
        <a:xfrm>
          <a:off x="6403488" y="2551610"/>
          <a:ext cx="400453" cy="40045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0604185"/>
            <a:satOff val="1061"/>
            <a:lumOff val="55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20604185"/>
              <a:satOff val="1061"/>
              <a:lumOff val="5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6493590" y="2551610"/>
        <a:ext cx="220249" cy="3013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295D3-F359-45B8-9254-C91E9EF13322}">
      <dsp:nvSpPr>
        <dsp:cNvPr id="0" name=""/>
        <dsp:cNvSpPr/>
      </dsp:nvSpPr>
      <dsp:spPr>
        <a:xfrm>
          <a:off x="0" y="0"/>
          <a:ext cx="5775229" cy="7529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Grant Period: Jan 1 – Dec 31, 2026</a:t>
          </a:r>
        </a:p>
      </dsp:txBody>
      <dsp:txXfrm>
        <a:off x="22054" y="22054"/>
        <a:ext cx="4899067" cy="708882"/>
      </dsp:txXfrm>
    </dsp:sp>
    <dsp:sp modelId="{DDB714DB-FD74-49D4-9286-94D5851FB5F3}">
      <dsp:nvSpPr>
        <dsp:cNvPr id="0" name=""/>
        <dsp:cNvSpPr/>
      </dsp:nvSpPr>
      <dsp:spPr>
        <a:xfrm>
          <a:off x="483675" y="889897"/>
          <a:ext cx="5775229" cy="7529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NOFO Posted: Oct 1, 2025</a:t>
          </a:r>
        </a:p>
      </dsp:txBody>
      <dsp:txXfrm>
        <a:off x="505729" y="911951"/>
        <a:ext cx="4758002" cy="708882"/>
      </dsp:txXfrm>
    </dsp:sp>
    <dsp:sp modelId="{6EFDFAC4-7514-402F-9C81-E3350D57ED6B}">
      <dsp:nvSpPr>
        <dsp:cNvPr id="0" name=""/>
        <dsp:cNvSpPr/>
      </dsp:nvSpPr>
      <dsp:spPr>
        <a:xfrm>
          <a:off x="960131" y="1779795"/>
          <a:ext cx="5775229" cy="7529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Applications Due: Nov 14, 2025 by 5 PM CST</a:t>
          </a:r>
        </a:p>
      </dsp:txBody>
      <dsp:txXfrm>
        <a:off x="982185" y="1801849"/>
        <a:ext cx="4765221" cy="708882"/>
      </dsp:txXfrm>
    </dsp:sp>
    <dsp:sp modelId="{E781EDE0-A71B-4452-AD38-6EF3303990FB}">
      <dsp:nvSpPr>
        <dsp:cNvPr id="0" name=""/>
        <dsp:cNvSpPr/>
      </dsp:nvSpPr>
      <dsp:spPr>
        <a:xfrm>
          <a:off x="1443807" y="2669692"/>
          <a:ext cx="5775229" cy="7529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Funds must be obligated by Dec 31, 2026 and funds must </a:t>
          </a:r>
          <a:r>
            <a:rPr lang="en-US" sz="1600" kern="1200"/>
            <a:t>be expended by March 1, 2027.</a:t>
          </a:r>
        </a:p>
      </dsp:txBody>
      <dsp:txXfrm>
        <a:off x="1465861" y="2691746"/>
        <a:ext cx="4758002" cy="708882"/>
      </dsp:txXfrm>
    </dsp:sp>
    <dsp:sp modelId="{62AF5EE2-039F-4612-AD4D-049CA35B6E28}">
      <dsp:nvSpPr>
        <dsp:cNvPr id="0" name=""/>
        <dsp:cNvSpPr/>
      </dsp:nvSpPr>
      <dsp:spPr>
        <a:xfrm>
          <a:off x="5285785" y="576722"/>
          <a:ext cx="489443" cy="48944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395910" y="576722"/>
        <a:ext cx="269193" cy="368306"/>
      </dsp:txXfrm>
    </dsp:sp>
    <dsp:sp modelId="{6D13D494-E605-4A34-9AD6-38984E8DB7DA}">
      <dsp:nvSpPr>
        <dsp:cNvPr id="0" name=""/>
        <dsp:cNvSpPr/>
      </dsp:nvSpPr>
      <dsp:spPr>
        <a:xfrm>
          <a:off x="5769461" y="1466619"/>
          <a:ext cx="489443" cy="48944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879586" y="1466619"/>
        <a:ext cx="269193" cy="368306"/>
      </dsp:txXfrm>
    </dsp:sp>
    <dsp:sp modelId="{B55B657F-0767-45DA-A5AA-B5254E82CE0A}">
      <dsp:nvSpPr>
        <dsp:cNvPr id="0" name=""/>
        <dsp:cNvSpPr/>
      </dsp:nvSpPr>
      <dsp:spPr>
        <a:xfrm>
          <a:off x="6245917" y="2356517"/>
          <a:ext cx="489443" cy="48944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6356042" y="2356517"/>
        <a:ext cx="269193" cy="3683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86FED2-0C11-4CF5-BB73-A34C4BA79959}">
      <dsp:nvSpPr>
        <dsp:cNvPr id="0" name=""/>
        <dsp:cNvSpPr/>
      </dsp:nvSpPr>
      <dsp:spPr>
        <a:xfrm>
          <a:off x="615352" y="721630"/>
          <a:ext cx="962410" cy="96241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40DC92-06C3-466A-A509-043DAFADADCF}">
      <dsp:nvSpPr>
        <dsp:cNvPr id="0" name=""/>
        <dsp:cNvSpPr/>
      </dsp:nvSpPr>
      <dsp:spPr>
        <a:xfrm>
          <a:off x="27213" y="1981052"/>
          <a:ext cx="21386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Must be GATA pre-qualified</a:t>
          </a:r>
        </a:p>
      </dsp:txBody>
      <dsp:txXfrm>
        <a:off x="27213" y="1981052"/>
        <a:ext cx="2138689" cy="720000"/>
      </dsp:txXfrm>
    </dsp:sp>
    <dsp:sp modelId="{27C3CB62-2847-4079-97E8-BF7D2F4F4ECD}">
      <dsp:nvSpPr>
        <dsp:cNvPr id="0" name=""/>
        <dsp:cNvSpPr/>
      </dsp:nvSpPr>
      <dsp:spPr>
        <a:xfrm>
          <a:off x="3128313" y="721630"/>
          <a:ext cx="962410" cy="96241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1234CC-2CDB-457B-BDF9-A414788DB832}">
      <dsp:nvSpPr>
        <dsp:cNvPr id="0" name=""/>
        <dsp:cNvSpPr/>
      </dsp:nvSpPr>
      <dsp:spPr>
        <a:xfrm>
          <a:off x="2540173" y="1981052"/>
          <a:ext cx="21386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Active SAM registration required</a:t>
          </a:r>
        </a:p>
      </dsp:txBody>
      <dsp:txXfrm>
        <a:off x="2540173" y="1981052"/>
        <a:ext cx="2138689" cy="720000"/>
      </dsp:txXfrm>
    </dsp:sp>
    <dsp:sp modelId="{189B100F-740E-48BD-9B9A-CD2DBF58311D}">
      <dsp:nvSpPr>
        <dsp:cNvPr id="0" name=""/>
        <dsp:cNvSpPr/>
      </dsp:nvSpPr>
      <dsp:spPr>
        <a:xfrm>
          <a:off x="5641273" y="721630"/>
          <a:ext cx="962410" cy="96241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C5D8C-2C02-4262-BC9D-FF6A83A03812}">
      <dsp:nvSpPr>
        <dsp:cNvPr id="0" name=""/>
        <dsp:cNvSpPr/>
      </dsp:nvSpPr>
      <dsp:spPr>
        <a:xfrm>
          <a:off x="5053134" y="1981052"/>
          <a:ext cx="21386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Provide UEI number</a:t>
          </a:r>
        </a:p>
      </dsp:txBody>
      <dsp:txXfrm>
        <a:off x="5053134" y="1981052"/>
        <a:ext cx="2138689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8B843-7E61-4CA2-A230-550FD6EBDBD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6F420-8C6E-4240-8553-CDEA3C604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09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Instead of saying basic skills deficient learners in need of foundational </a:t>
            </a:r>
            <a:r>
              <a:rPr lang="en-US"/>
              <a:t>skills development.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F420-8C6E-4240-8553-CDEA3C604E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35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50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4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64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66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47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43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11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40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6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88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1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1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05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5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0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8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50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0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F1ECA4FE-7D2F-4576-B767-3A5F5ABFE9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 useBgFill="1">
          <p:nvSpPr>
            <p:cNvPr id="9" name="Rectangle 8">
              <a:extLst>
                <a:ext uri="{FF2B5EF4-FFF2-40B4-BE49-F238E27FC236}">
                  <a16:creationId xmlns:a16="http://schemas.microsoft.com/office/drawing/2014/main" id="{5969441E-5462-4859-86CD-1737FDE360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596BD4B5-6833-40CC-96FE-EDC675634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2378" y="1169773"/>
            <a:ext cx="6619243" cy="2870161"/>
          </a:xfrm>
        </p:spPr>
        <p:txBody>
          <a:bodyPr anchor="b"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FY26 Digital Instruction for Adult Education Grant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2378" y="4293441"/>
            <a:ext cx="6619243" cy="123414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1700" dirty="0"/>
              <a:t>Bidders’ Conference | October 14, 2025</a:t>
            </a:r>
          </a:p>
          <a:p>
            <a:pPr algn="ctr"/>
            <a:r>
              <a:rPr lang="en-US" sz="1700" dirty="0"/>
              <a:t>Illinois Community College Board</a:t>
            </a:r>
          </a:p>
          <a:p>
            <a:pPr algn="ctr"/>
            <a:r>
              <a:rPr lang="en-US" sz="1700" dirty="0"/>
              <a:t>Presenter: Rupa Sameer –director for adult education and literacy.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81F53E2-F556-42FA-8D24-113839EE1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18686" y="4166888"/>
            <a:ext cx="506627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973668"/>
            <a:ext cx="6571060" cy="70696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Pre-Qualification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5867730-2091-D34E-6B04-37DDB71E27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1575427"/>
              </p:ext>
            </p:extLst>
          </p:nvPr>
        </p:nvGraphicFramePr>
        <p:xfrm>
          <a:off x="965200" y="2324100"/>
          <a:ext cx="7219037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3154" y="467397"/>
            <a:ext cx="521872" cy="5919116"/>
          </a:xfrm>
          <a:prstGeom prst="rect">
            <a:avLst/>
          </a:prstGeom>
          <a:solidFill>
            <a:srgbClr val="0D0D0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855481"/>
            <a:ext cx="6571060" cy="898674"/>
          </a:xfrm>
        </p:spPr>
        <p:txBody>
          <a:bodyPr anchor="b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Deliverables &amp; Fiscal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215" y="1694577"/>
            <a:ext cx="6136643" cy="3615654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Quarterly reports (program, performance, expenditures)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Close-out report due March 1, 2027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Budget modification required if: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 • Transfer &gt; $50,000 between categories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 • Change &gt; 10% of total award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 • New line item added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Discretionary transfers capped at $50,000 and 10%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No extensions for obligating/expending funds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Budget amendments need to submitted no later than November 1</a:t>
            </a:r>
            <a:r>
              <a:rPr lang="en-US" baseline="30000" dirty="0">
                <a:solidFill>
                  <a:schemeClr val="tx1"/>
                </a:solidFill>
              </a:rPr>
              <a:t>st</a:t>
            </a:r>
            <a:r>
              <a:rPr lang="en-US" dirty="0">
                <a:solidFill>
                  <a:schemeClr val="tx1"/>
                </a:solidFill>
              </a:rPr>
              <a:t>, 2026.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3154" y="467397"/>
            <a:ext cx="521872" cy="5919116"/>
          </a:xfrm>
          <a:prstGeom prst="rect">
            <a:avLst/>
          </a:prstGeom>
          <a:solidFill>
            <a:srgbClr val="0D0D0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855481"/>
            <a:ext cx="6571060" cy="898674"/>
          </a:xfrm>
        </p:spPr>
        <p:txBody>
          <a:bodyPr anchor="b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Key Links &amp;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215" y="2079173"/>
            <a:ext cx="6136643" cy="3730689"/>
          </a:xfrm>
        </p:spPr>
        <p:txBody>
          <a:bodyPr anchor="ctr">
            <a:normAutofit/>
          </a:bodyPr>
          <a:lstStyle/>
          <a:p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Amplifund application portal</a:t>
            </a:r>
          </a:p>
          <a:p>
            <a:r>
              <a:rPr lang="en-US">
                <a:solidFill>
                  <a:schemeClr val="tx1"/>
                </a:solidFill>
              </a:rPr>
              <a:t>ICCB grant opportunities page</a:t>
            </a:r>
          </a:p>
          <a:p>
            <a:r>
              <a:rPr lang="en-US">
                <a:solidFill>
                  <a:schemeClr val="tx1"/>
                </a:solidFill>
              </a:rPr>
              <a:t>Amplifund support email &amp; phone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185" y="1085549"/>
            <a:ext cx="2573210" cy="4686903"/>
          </a:xfrm>
        </p:spPr>
        <p:txBody>
          <a:bodyPr anchor="ctr">
            <a:normAutofit/>
          </a:bodyPr>
          <a:lstStyle/>
          <a:p>
            <a:pPr algn="r"/>
            <a:r>
              <a:rPr lang="en-US">
                <a:solidFill>
                  <a:schemeClr val="tx1"/>
                </a:solidFill>
              </a:rPr>
              <a:t>Contact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1049" y="1085549"/>
            <a:ext cx="4184780" cy="4686903"/>
          </a:xfrm>
        </p:spPr>
        <p:txBody>
          <a:bodyPr anchor="ctr">
            <a:normAutofit/>
          </a:bodyPr>
          <a:lstStyle/>
          <a:p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Rupa Sameer, Director for Adult Education &amp; Literacy</a:t>
            </a:r>
          </a:p>
          <a:p>
            <a:r>
              <a:rPr lang="en-US">
                <a:solidFill>
                  <a:schemeClr val="tx1"/>
                </a:solidFill>
              </a:rPr>
              <a:t>Email: rupa.sameer@illinois.gov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Purpose of the Grant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F0B8F0-CB09-6EED-E52F-0A4AC86B35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5429943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973668"/>
            <a:ext cx="6571060" cy="70696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Funding Overview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F779204-E846-6F01-11D2-8F763A4187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094479"/>
              </p:ext>
            </p:extLst>
          </p:nvPr>
        </p:nvGraphicFramePr>
        <p:xfrm>
          <a:off x="965200" y="2324100"/>
          <a:ext cx="7219037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973668"/>
            <a:ext cx="6571060" cy="70696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Grant Period &amp; Timeline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F7DAF18-3D4D-5E55-FDE3-0732362283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8490320"/>
              </p:ext>
            </p:extLst>
          </p:nvPr>
        </p:nvGraphicFramePr>
        <p:xfrm>
          <a:off x="965200" y="2324100"/>
          <a:ext cx="7219037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185" y="1085549"/>
            <a:ext cx="2573210" cy="4686903"/>
          </a:xfrm>
        </p:spPr>
        <p:txBody>
          <a:bodyPr anchor="ctr">
            <a:normAutofit/>
          </a:bodyPr>
          <a:lstStyle/>
          <a:p>
            <a:pPr algn="r"/>
            <a:r>
              <a:rPr lang="en-US">
                <a:solidFill>
                  <a:schemeClr val="tx1"/>
                </a:solidFill>
              </a:rPr>
              <a:t>Eligible Applicants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1049" y="1085549"/>
            <a:ext cx="4184780" cy="4686903"/>
          </a:xfrm>
        </p:spPr>
        <p:txBody>
          <a:bodyPr anchor="ctr">
            <a:normAutofit/>
          </a:bodyPr>
          <a:lstStyle/>
          <a:p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ICCB-funded Title II Adult Education &amp; IELCE programs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185" y="1085549"/>
            <a:ext cx="2573210" cy="4686903"/>
          </a:xfrm>
        </p:spPr>
        <p:txBody>
          <a:bodyPr anchor="ctr">
            <a:normAutofit/>
          </a:bodyPr>
          <a:lstStyle/>
          <a:p>
            <a:pPr algn="r"/>
            <a:r>
              <a:rPr lang="en-US">
                <a:solidFill>
                  <a:schemeClr val="tx1"/>
                </a:solidFill>
              </a:rPr>
              <a:t>Target Population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1049" y="1085549"/>
            <a:ext cx="4184780" cy="4686903"/>
          </a:xfrm>
        </p:spPr>
        <p:txBody>
          <a:bodyPr anchor="ctr">
            <a:normAutofit/>
          </a:bodyPr>
          <a:lstStyle/>
          <a:p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Adults 16+ not in secondary school</a:t>
            </a:r>
          </a:p>
          <a:p>
            <a:r>
              <a:rPr lang="en-US">
                <a:solidFill>
                  <a:schemeClr val="tx1"/>
                </a:solidFill>
              </a:rPr>
              <a:t>Basic skills deficient or English language learners</a:t>
            </a:r>
          </a:p>
          <a:p>
            <a:r>
              <a:rPr lang="en-US">
                <a:solidFill>
                  <a:schemeClr val="tx1"/>
                </a:solidFill>
              </a:rPr>
              <a:t>Without diploma or equivalent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185" y="1085549"/>
            <a:ext cx="2573210" cy="4686903"/>
          </a:xfrm>
        </p:spPr>
        <p:txBody>
          <a:bodyPr anchor="ctr">
            <a:normAutofit/>
          </a:bodyPr>
          <a:lstStyle/>
          <a:p>
            <a:pPr algn="r"/>
            <a:r>
              <a:rPr lang="en-US">
                <a:solidFill>
                  <a:schemeClr val="tx1"/>
                </a:solidFill>
              </a:rPr>
              <a:t>Allowable Activities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1049" y="1085549"/>
            <a:ext cx="4184780" cy="468690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en-US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Technology purchases for distance/virtual education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Lending libraries for laptops/devices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Wireless hotspots to reduce barriers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Upgrading labs with outdated equipment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Flipped/flex classrooms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Tablets for justice-involved learners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AI-focused curriculum or ICAPS development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185" y="1085549"/>
            <a:ext cx="2573210" cy="4686903"/>
          </a:xfrm>
        </p:spPr>
        <p:txBody>
          <a:bodyPr anchor="ctr">
            <a:normAutofit/>
          </a:bodyPr>
          <a:lstStyle/>
          <a:p>
            <a:pPr algn="r"/>
            <a:r>
              <a:rPr lang="en-US">
                <a:solidFill>
                  <a:schemeClr val="tx1"/>
                </a:solidFill>
              </a:rPr>
              <a:t>Application Package (via Amplifund)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1049" y="1085549"/>
            <a:ext cx="4184780" cy="4686903"/>
          </a:xfrm>
        </p:spPr>
        <p:txBody>
          <a:bodyPr anchor="ctr"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Uniform Application (</a:t>
            </a:r>
            <a:r>
              <a:rPr lang="en-US" dirty="0" err="1">
                <a:solidFill>
                  <a:schemeClr val="tx1"/>
                </a:solidFill>
              </a:rPr>
              <a:t>Amplifund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r>
              <a:rPr lang="en-US" dirty="0">
                <a:solidFill>
                  <a:schemeClr val="tx1"/>
                </a:solidFill>
              </a:rPr>
              <a:t>Uniform Budget (signed certificate)</a:t>
            </a:r>
          </a:p>
          <a:p>
            <a:r>
              <a:rPr lang="en-US" dirty="0">
                <a:solidFill>
                  <a:schemeClr val="tx1"/>
                </a:solidFill>
              </a:rPr>
              <a:t>Grant Narrative</a:t>
            </a:r>
          </a:p>
          <a:p>
            <a:r>
              <a:rPr lang="en-US" dirty="0">
                <a:solidFill>
                  <a:schemeClr val="tx1"/>
                </a:solidFill>
              </a:rPr>
              <a:t>Scope of Work</a:t>
            </a:r>
          </a:p>
          <a:p>
            <a:r>
              <a:rPr lang="en-US" dirty="0">
                <a:solidFill>
                  <a:schemeClr val="tx1"/>
                </a:solidFill>
              </a:rPr>
              <a:t>Programmatic Risk Assessment</a:t>
            </a:r>
          </a:p>
          <a:p>
            <a:r>
              <a:rPr lang="en-US" dirty="0">
                <a:solidFill>
                  <a:schemeClr val="tx1"/>
                </a:solidFill>
              </a:rPr>
              <a:t>All documents must be submitted in </a:t>
            </a:r>
            <a:r>
              <a:rPr lang="en-US" dirty="0" err="1">
                <a:solidFill>
                  <a:schemeClr val="tx1"/>
                </a:solidFill>
              </a:rPr>
              <a:t>Amplifund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185" y="1085549"/>
            <a:ext cx="2573210" cy="4686903"/>
          </a:xfrm>
        </p:spPr>
        <p:txBody>
          <a:bodyPr anchor="ctr">
            <a:normAutofit/>
          </a:bodyPr>
          <a:lstStyle/>
          <a:p>
            <a:pPr algn="r"/>
            <a:r>
              <a:rPr lang="en-US">
                <a:solidFill>
                  <a:schemeClr val="tx1"/>
                </a:solidFill>
              </a:rPr>
              <a:t>Review Criteria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1049" y="1085549"/>
            <a:ext cx="4184780" cy="4686903"/>
          </a:xfrm>
        </p:spPr>
        <p:txBody>
          <a:bodyPr anchor="ctr">
            <a:normAutofit/>
          </a:bodyPr>
          <a:lstStyle/>
          <a:p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Digital instruction plan (30%)</a:t>
            </a:r>
          </a:p>
          <a:p>
            <a:r>
              <a:rPr lang="en-US">
                <a:solidFill>
                  <a:schemeClr val="tx1"/>
                </a:solidFill>
              </a:rPr>
              <a:t>Access, MSG, transitions (20%)</a:t>
            </a:r>
          </a:p>
          <a:p>
            <a:r>
              <a:rPr lang="en-US">
                <a:solidFill>
                  <a:schemeClr val="tx1"/>
                </a:solidFill>
              </a:rPr>
              <a:t>Innovation/strategies (20%)</a:t>
            </a:r>
          </a:p>
          <a:p>
            <a:r>
              <a:rPr lang="en-US">
                <a:solidFill>
                  <a:schemeClr val="tx1"/>
                </a:solidFill>
              </a:rPr>
              <a:t>Budget alignment (15%)</a:t>
            </a:r>
          </a:p>
          <a:p>
            <a:r>
              <a:rPr lang="en-US">
                <a:solidFill>
                  <a:schemeClr val="tx1"/>
                </a:solidFill>
              </a:rPr>
              <a:t>Capacity &amp; sustainability (15%)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21</TotalTime>
  <Words>411</Words>
  <Application>Microsoft Office PowerPoint</Application>
  <PresentationFormat>On-screen Show (4:3)</PresentationFormat>
  <Paragraphs>77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Century Gothic</vt:lpstr>
      <vt:lpstr>Wingdings 3</vt:lpstr>
      <vt:lpstr>Ion Boardroom</vt:lpstr>
      <vt:lpstr>FY26 Digital Instruction for Adult Education Grant</vt:lpstr>
      <vt:lpstr>Purpose of the Grant</vt:lpstr>
      <vt:lpstr>Funding Overview</vt:lpstr>
      <vt:lpstr>Grant Period &amp; Timeline</vt:lpstr>
      <vt:lpstr>Eligible Applicants</vt:lpstr>
      <vt:lpstr>Target Population</vt:lpstr>
      <vt:lpstr>Allowable Activities</vt:lpstr>
      <vt:lpstr>Application Package (via Amplifund)</vt:lpstr>
      <vt:lpstr>Review Criteria</vt:lpstr>
      <vt:lpstr>Pre-Qualification</vt:lpstr>
      <vt:lpstr>Deliverables &amp; Fiscal Rules</vt:lpstr>
      <vt:lpstr>Key Links &amp; Support</vt:lpstr>
      <vt:lpstr>Contact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Rupa Sameer</dc:creator>
  <cp:keywords/>
  <dc:description>generated using python-pptx</dc:description>
  <cp:lastModifiedBy>Sameer, Rupa</cp:lastModifiedBy>
  <cp:revision>4</cp:revision>
  <dcterms:created xsi:type="dcterms:W3CDTF">2013-01-27T09:14:16Z</dcterms:created>
  <dcterms:modified xsi:type="dcterms:W3CDTF">2025-10-13T14:45:06Z</dcterms:modified>
  <cp:category/>
</cp:coreProperties>
</file>