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75" r:id="rId6"/>
    <p:sldId id="261" r:id="rId7"/>
    <p:sldId id="262" r:id="rId8"/>
    <p:sldId id="263" r:id="rId9"/>
    <p:sldId id="264" r:id="rId10"/>
    <p:sldId id="265" r:id="rId11"/>
    <p:sldId id="269" r:id="rId12"/>
    <p:sldId id="267" r:id="rId13"/>
    <p:sldId id="266" r:id="rId14"/>
    <p:sldId id="278" r:id="rId15"/>
    <p:sldId id="268" r:id="rId16"/>
    <p:sldId id="279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F80E7C-0010-4557-9EF7-9FF94789D495}" v="247" dt="2026-04-21T11:39:23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585" autoAdjust="0"/>
  </p:normalViewPr>
  <p:slideViewPr>
    <p:cSldViewPr snapToGrid="0" snapToObjects="1">
      <p:cViewPr varScale="1">
        <p:scale>
          <a:sx n="77" d="100"/>
          <a:sy n="77" d="100"/>
        </p:scale>
        <p:origin x="26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ng, Kang Hee" userId="2058e862-1c35-48db-bc59-94ba4adeed7a" providerId="ADAL" clId="{927AC730-D4DE-4DF0-8947-DB724AB41F3C}"/>
    <pc:docChg chg="undo custSel addSld delSld modSld sldOrd">
      <pc:chgData name="Hong, Kang Hee" userId="2058e862-1c35-48db-bc59-94ba4adeed7a" providerId="ADAL" clId="{927AC730-D4DE-4DF0-8947-DB724AB41F3C}" dt="2026-04-21T16:07:36.140" v="9996" actId="20577"/>
      <pc:docMkLst>
        <pc:docMk/>
      </pc:docMkLst>
      <pc:sldChg chg="addSp delSp modSp mod setBg addAnim delAnim setClrOvrMap modNotesTx">
        <pc:chgData name="Hong, Kang Hee" userId="2058e862-1c35-48db-bc59-94ba4adeed7a" providerId="ADAL" clId="{927AC730-D4DE-4DF0-8947-DB724AB41F3C}" dt="2026-04-21T16:01:23.337" v="9974" actId="6549"/>
        <pc:sldMkLst>
          <pc:docMk/>
          <pc:sldMk cId="0" sldId="256"/>
        </pc:sldMkLst>
        <pc:spChg chg="mod ord">
          <ac:chgData name="Hong, Kang Hee" userId="2058e862-1c35-48db-bc59-94ba4adeed7a" providerId="ADAL" clId="{927AC730-D4DE-4DF0-8947-DB724AB41F3C}" dt="2026-04-20T15:35:58.310" v="3329" actId="255"/>
          <ac:spMkLst>
            <pc:docMk/>
            <pc:sldMk cId="0" sldId="256"/>
            <ac:spMk id="2" creationId="{00000000-0000-0000-0000-000000000000}"/>
          </ac:spMkLst>
        </pc:spChg>
        <pc:spChg chg="add mod">
          <ac:chgData name="Hong, Kang Hee" userId="2058e862-1c35-48db-bc59-94ba4adeed7a" providerId="ADAL" clId="{927AC730-D4DE-4DF0-8947-DB724AB41F3C}" dt="2026-04-01T03:59:56.240" v="415" actId="255"/>
          <ac:spMkLst>
            <pc:docMk/>
            <pc:sldMk cId="0" sldId="256"/>
            <ac:spMk id="6" creationId="{FB513949-1472-DD4B-2E5F-87EA479BD5CC}"/>
          </ac:spMkLst>
        </pc:spChg>
        <pc:spChg chg="add">
          <ac:chgData name="Hong, Kang Hee" userId="2058e862-1c35-48db-bc59-94ba4adeed7a" providerId="ADAL" clId="{927AC730-D4DE-4DF0-8947-DB724AB41F3C}" dt="2026-03-31T18:39:29.155" v="5" actId="26606"/>
          <ac:spMkLst>
            <pc:docMk/>
            <pc:sldMk cId="0" sldId="256"/>
            <ac:spMk id="14" creationId="{8A0B882D-4FEF-4E28-9811-11D57386D4F4}"/>
          </ac:spMkLst>
        </pc:spChg>
        <pc:spChg chg="add">
          <ac:chgData name="Hong, Kang Hee" userId="2058e862-1c35-48db-bc59-94ba4adeed7a" providerId="ADAL" clId="{927AC730-D4DE-4DF0-8947-DB724AB41F3C}" dt="2026-03-31T18:39:29.155" v="5" actId="26606"/>
          <ac:spMkLst>
            <pc:docMk/>
            <pc:sldMk cId="0" sldId="256"/>
            <ac:spMk id="15" creationId="{E8DA6D14-0849-4180-8DEF-F2F6BF123206}"/>
          </ac:spMkLst>
        </pc:spChg>
        <pc:picChg chg="add mod">
          <ac:chgData name="Hong, Kang Hee" userId="2058e862-1c35-48db-bc59-94ba4adeed7a" providerId="ADAL" clId="{927AC730-D4DE-4DF0-8947-DB724AB41F3C}" dt="2026-04-01T03:44:51.793" v="59" actId="1076"/>
          <ac:picMkLst>
            <pc:docMk/>
            <pc:sldMk cId="0" sldId="256"/>
            <ac:picMk id="5" creationId="{E45A64F8-2613-163E-E5C6-7C98E1222658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21T16:01:26.125" v="9975" actId="6549"/>
        <pc:sldMkLst>
          <pc:docMk/>
          <pc:sldMk cId="0" sldId="257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57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0T15:50:04.678" v="3626" actId="20577"/>
          <ac:spMkLst>
            <pc:docMk/>
            <pc:sldMk cId="0" sldId="257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7:49.922" v="91" actId="14100"/>
          <ac:picMkLst>
            <pc:docMk/>
            <pc:sldMk cId="0" sldId="257"/>
            <ac:picMk id="6" creationId="{ED7F2A00-81C2-6380-3A95-CC2672914DC6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21T16:01:31.467" v="9976" actId="6549"/>
        <pc:sldMkLst>
          <pc:docMk/>
          <pc:sldMk cId="0" sldId="258"/>
        </pc:sldMkLst>
        <pc:spChg chg="mod">
          <ac:chgData name="Hong, Kang Hee" userId="2058e862-1c35-48db-bc59-94ba4adeed7a" providerId="ADAL" clId="{927AC730-D4DE-4DF0-8947-DB724AB41F3C}" dt="2026-04-20T15:39:02.812" v="3358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0T15:40:12.257" v="3465"/>
          <ac:spMkLst>
            <pc:docMk/>
            <pc:sldMk cId="0" sldId="258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8:08.206" v="93"/>
          <ac:picMkLst>
            <pc:docMk/>
            <pc:sldMk cId="0" sldId="258"/>
            <ac:picMk id="5" creationId="{1D570B21-E849-0169-0FAD-DB175C2A7C22}"/>
          </ac:picMkLst>
        </pc:picChg>
      </pc:sldChg>
      <pc:sldChg chg="addSp delSp modSp del mod ord modNotesTx">
        <pc:chgData name="Hong, Kang Hee" userId="2058e862-1c35-48db-bc59-94ba4adeed7a" providerId="ADAL" clId="{927AC730-D4DE-4DF0-8947-DB724AB41F3C}" dt="2026-04-21T02:18:41.521" v="7554" actId="2696"/>
        <pc:sldMkLst>
          <pc:docMk/>
          <pc:sldMk cId="0" sldId="259"/>
        </pc:sldMkLst>
        <pc:spChg chg="mod">
          <ac:chgData name="Hong, Kang Hee" userId="2058e862-1c35-48db-bc59-94ba4adeed7a" providerId="ADAL" clId="{927AC730-D4DE-4DF0-8947-DB724AB41F3C}" dt="2026-04-21T01:42:07.128" v="7223" actId="20577"/>
          <ac:spMkLst>
            <pc:docMk/>
            <pc:sldMk cId="0" sldId="259"/>
            <ac:spMk id="2" creationId="{00000000-0000-0000-0000-000000000000}"/>
          </ac:spMkLst>
        </pc:spChg>
        <pc:spChg chg="del mod">
          <ac:chgData name="Hong, Kang Hee" userId="2058e862-1c35-48db-bc59-94ba4adeed7a" providerId="ADAL" clId="{927AC730-D4DE-4DF0-8947-DB724AB41F3C}" dt="2026-04-20T15:42:07.172" v="3541"/>
          <ac:spMkLst>
            <pc:docMk/>
            <pc:sldMk cId="0" sldId="259"/>
            <ac:spMk id="3" creationId="{00000000-0000-0000-0000-000000000000}"/>
          </ac:spMkLst>
        </pc:spChg>
        <pc:spChg chg="add mod">
          <ac:chgData name="Hong, Kang Hee" userId="2058e862-1c35-48db-bc59-94ba4adeed7a" providerId="ADAL" clId="{927AC730-D4DE-4DF0-8947-DB724AB41F3C}" dt="2026-04-21T01:44:34.551" v="7276" actId="1076"/>
          <ac:spMkLst>
            <pc:docMk/>
            <pc:sldMk cId="0" sldId="259"/>
            <ac:spMk id="4" creationId="{3FB33CAD-256C-4806-BD96-FF1EECBEB141}"/>
          </ac:spMkLst>
        </pc:spChg>
        <pc:graphicFrameChg chg="add mod">
          <ac:chgData name="Hong, Kang Hee" userId="2058e862-1c35-48db-bc59-94ba4adeed7a" providerId="ADAL" clId="{927AC730-D4DE-4DF0-8947-DB724AB41F3C}" dt="2026-04-20T15:41:43.664" v="3523"/>
          <ac:graphicFrameMkLst>
            <pc:docMk/>
            <pc:sldMk cId="0" sldId="259"/>
            <ac:graphicFrameMk id="4" creationId="{310EC21D-AE95-C402-E51E-2261F2001FC1}"/>
          </ac:graphicFrameMkLst>
        </pc:graphicFrameChg>
        <pc:graphicFrameChg chg="add del mod modGraphic">
          <ac:chgData name="Hong, Kang Hee" userId="2058e862-1c35-48db-bc59-94ba4adeed7a" providerId="ADAL" clId="{927AC730-D4DE-4DF0-8947-DB724AB41F3C}" dt="2026-04-21T01:43:01.134" v="7225" actId="478"/>
          <ac:graphicFrameMkLst>
            <pc:docMk/>
            <pc:sldMk cId="0" sldId="259"/>
            <ac:graphicFrameMk id="6" creationId="{F19CC154-5A03-3272-782F-8575EC631F71}"/>
          </ac:graphicFrameMkLst>
        </pc:graphicFrameChg>
      </pc:sldChg>
      <pc:sldChg chg="addSp delSp modSp mod ord modNotesTx">
        <pc:chgData name="Hong, Kang Hee" userId="2058e862-1c35-48db-bc59-94ba4adeed7a" providerId="ADAL" clId="{927AC730-D4DE-4DF0-8947-DB724AB41F3C}" dt="2026-04-21T16:05:44.251" v="9977" actId="6549"/>
        <pc:sldMkLst>
          <pc:docMk/>
          <pc:sldMk cId="0" sldId="260"/>
        </pc:sldMkLst>
        <pc:spChg chg="mod">
          <ac:chgData name="Hong, Kang Hee" userId="2058e862-1c35-48db-bc59-94ba4adeed7a" providerId="ADAL" clId="{927AC730-D4DE-4DF0-8947-DB724AB41F3C}" dt="2026-04-20T15:46:44.611" v="3597" actId="20577"/>
          <ac:spMkLst>
            <pc:docMk/>
            <pc:sldMk cId="0" sldId="260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2:26:15.486" v="7665" actId="20577"/>
          <ac:spMkLst>
            <pc:docMk/>
            <pc:sldMk cId="0" sldId="260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8:17.653" v="97"/>
          <ac:picMkLst>
            <pc:docMk/>
            <pc:sldMk cId="0" sldId="260"/>
            <ac:picMk id="5" creationId="{1E3F0ACD-F52F-915E-4EC4-D7228579EE4C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21T16:05:55.675" v="9979" actId="6549"/>
        <pc:sldMkLst>
          <pc:docMk/>
          <pc:sldMk cId="0" sldId="261"/>
        </pc:sldMkLst>
        <pc:spChg chg="mod">
          <ac:chgData name="Hong, Kang Hee" userId="2058e862-1c35-48db-bc59-94ba4adeed7a" providerId="ADAL" clId="{927AC730-D4DE-4DF0-8947-DB724AB41F3C}" dt="2026-04-20T15:52:38.632" v="3684" actId="20577"/>
          <ac:spMkLst>
            <pc:docMk/>
            <pc:sldMk cId="0" sldId="261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2:33:28.156" v="7737" actId="20577"/>
          <ac:spMkLst>
            <pc:docMk/>
            <pc:sldMk cId="0" sldId="261"/>
            <ac:spMk id="3" creationId="{00000000-0000-0000-0000-000000000000}"/>
          </ac:spMkLst>
        </pc:spChg>
        <pc:spChg chg="add">
          <ac:chgData name="Hong, Kang Hee" userId="2058e862-1c35-48db-bc59-94ba4adeed7a" providerId="ADAL" clId="{927AC730-D4DE-4DF0-8947-DB724AB41F3C}" dt="2026-04-20T15:52:48.127" v="3685"/>
          <ac:spMkLst>
            <pc:docMk/>
            <pc:sldMk cId="0" sldId="261"/>
            <ac:spMk id="4" creationId="{4DD4F984-B758-22BC-4788-B34FF491D1F8}"/>
          </ac:spMkLst>
        </pc:spChg>
        <pc:picChg chg="add mod">
          <ac:chgData name="Hong, Kang Hee" userId="2058e862-1c35-48db-bc59-94ba4adeed7a" providerId="ADAL" clId="{927AC730-D4DE-4DF0-8947-DB724AB41F3C}" dt="2026-04-01T03:48:23.256" v="99"/>
          <ac:picMkLst>
            <pc:docMk/>
            <pc:sldMk cId="0" sldId="261"/>
            <ac:picMk id="5" creationId="{96F5EF13-BBA3-CA41-4A16-FA2CAEA944F6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21T16:06:10.761" v="9981" actId="6549"/>
        <pc:sldMkLst>
          <pc:docMk/>
          <pc:sldMk cId="0" sldId="262"/>
        </pc:sldMkLst>
        <pc:spChg chg="mod">
          <ac:chgData name="Hong, Kang Hee" userId="2058e862-1c35-48db-bc59-94ba4adeed7a" providerId="ADAL" clId="{927AC730-D4DE-4DF0-8947-DB724AB41F3C}" dt="2026-04-21T02:59:49.658" v="7899" actId="20577"/>
          <ac:spMkLst>
            <pc:docMk/>
            <pc:sldMk cId="0" sldId="262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11:41:51.483" v="9821" actId="20577"/>
          <ac:spMkLst>
            <pc:docMk/>
            <pc:sldMk cId="0" sldId="262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8:27.054" v="101"/>
          <ac:picMkLst>
            <pc:docMk/>
            <pc:sldMk cId="0" sldId="262"/>
            <ac:picMk id="5" creationId="{E950EA40-D708-2D68-39CB-33EA9FB10BDC}"/>
          </ac:picMkLst>
        </pc:picChg>
      </pc:sldChg>
      <pc:sldChg chg="addSp delSp modSp mod ord modNotesTx">
        <pc:chgData name="Hong, Kang Hee" userId="2058e862-1c35-48db-bc59-94ba4adeed7a" providerId="ADAL" clId="{927AC730-D4DE-4DF0-8947-DB724AB41F3C}" dt="2026-04-21T16:06:14.933" v="9982" actId="6549"/>
        <pc:sldMkLst>
          <pc:docMk/>
          <pc:sldMk cId="0" sldId="263"/>
        </pc:sldMkLst>
        <pc:spChg chg="mod">
          <ac:chgData name="Hong, Kang Hee" userId="2058e862-1c35-48db-bc59-94ba4adeed7a" providerId="ADAL" clId="{927AC730-D4DE-4DF0-8947-DB724AB41F3C}" dt="2026-04-20T23:52:06.470" v="4024" actId="20577"/>
          <ac:spMkLst>
            <pc:docMk/>
            <pc:sldMk cId="0" sldId="263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4:36:35.993" v="9366" actId="20577"/>
          <ac:spMkLst>
            <pc:docMk/>
            <pc:sldMk cId="0" sldId="263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8:30.836" v="103"/>
          <ac:picMkLst>
            <pc:docMk/>
            <pc:sldMk cId="0" sldId="263"/>
            <ac:picMk id="5" creationId="{DF535E7A-37A4-9171-F558-C20C40B988A4}"/>
          </ac:picMkLst>
        </pc:picChg>
      </pc:sldChg>
      <pc:sldChg chg="addSp delSp modSp mod ord modNotesTx">
        <pc:chgData name="Hong, Kang Hee" userId="2058e862-1c35-48db-bc59-94ba4adeed7a" providerId="ADAL" clId="{927AC730-D4DE-4DF0-8947-DB724AB41F3C}" dt="2026-04-21T16:07:00.963" v="9983" actId="20577"/>
        <pc:sldMkLst>
          <pc:docMk/>
          <pc:sldMk cId="0" sldId="264"/>
        </pc:sldMkLst>
        <pc:spChg chg="mod">
          <ac:chgData name="Hong, Kang Hee" userId="2058e862-1c35-48db-bc59-94ba4adeed7a" providerId="ADAL" clId="{927AC730-D4DE-4DF0-8947-DB724AB41F3C}" dt="2026-04-21T03:05:35.801" v="7983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5:02:36.006" v="9470" actId="20577"/>
          <ac:spMkLst>
            <pc:docMk/>
            <pc:sldMk cId="0" sldId="264"/>
            <ac:spMk id="3" creationId="{00000000-0000-0000-0000-000000000000}"/>
          </ac:spMkLst>
        </pc:spChg>
        <pc:spChg chg="add">
          <ac:chgData name="Hong, Kang Hee" userId="2058e862-1c35-48db-bc59-94ba4adeed7a" providerId="ADAL" clId="{927AC730-D4DE-4DF0-8947-DB724AB41F3C}" dt="2026-04-21T00:59:18.973" v="6833"/>
          <ac:spMkLst>
            <pc:docMk/>
            <pc:sldMk cId="0" sldId="264"/>
            <ac:spMk id="4" creationId="{6254A44B-0E1A-74A9-B25A-6E37F7134164}"/>
          </ac:spMkLst>
        </pc:spChg>
        <pc:picChg chg="add mod">
          <ac:chgData name="Hong, Kang Hee" userId="2058e862-1c35-48db-bc59-94ba4adeed7a" providerId="ADAL" clId="{927AC730-D4DE-4DF0-8947-DB724AB41F3C}" dt="2026-04-01T03:48:35.719" v="105"/>
          <ac:picMkLst>
            <pc:docMk/>
            <pc:sldMk cId="0" sldId="264"/>
            <ac:picMk id="5" creationId="{9ECDA073-C22B-54EA-EF61-88C098CA156F}"/>
          </ac:picMkLst>
        </pc:picChg>
      </pc:sldChg>
      <pc:sldChg chg="addSp delSp modSp mod ord modNotesTx">
        <pc:chgData name="Hong, Kang Hee" userId="2058e862-1c35-48db-bc59-94ba4adeed7a" providerId="ADAL" clId="{927AC730-D4DE-4DF0-8947-DB724AB41F3C}" dt="2026-04-21T16:07:03.797" v="9984" actId="20577"/>
        <pc:sldMkLst>
          <pc:docMk/>
          <pc:sldMk cId="0" sldId="265"/>
        </pc:sldMkLst>
        <pc:spChg chg="mod">
          <ac:chgData name="Hong, Kang Hee" userId="2058e862-1c35-48db-bc59-94ba4adeed7a" providerId="ADAL" clId="{927AC730-D4DE-4DF0-8947-DB724AB41F3C}" dt="2026-04-21T01:00:44.032" v="6847" actId="20577"/>
          <ac:spMkLst>
            <pc:docMk/>
            <pc:sldMk cId="0" sldId="265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3:31:39.551" v="8473"/>
          <ac:spMkLst>
            <pc:docMk/>
            <pc:sldMk cId="0" sldId="265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8:39.370" v="107"/>
          <ac:picMkLst>
            <pc:docMk/>
            <pc:sldMk cId="0" sldId="265"/>
            <ac:picMk id="5" creationId="{74C0D8CB-FE43-AB71-E540-9D2FDFD077DB}"/>
          </ac:picMkLst>
        </pc:picChg>
      </pc:sldChg>
      <pc:sldChg chg="addSp delSp modSp mod ord modNotesTx">
        <pc:chgData name="Hong, Kang Hee" userId="2058e862-1c35-48db-bc59-94ba4adeed7a" providerId="ADAL" clId="{927AC730-D4DE-4DF0-8947-DB724AB41F3C}" dt="2026-04-21T16:07:12.607" v="9987" actId="20577"/>
        <pc:sldMkLst>
          <pc:docMk/>
          <pc:sldMk cId="0" sldId="266"/>
        </pc:sldMkLst>
        <pc:spChg chg="mod">
          <ac:chgData name="Hong, Kang Hee" userId="2058e862-1c35-48db-bc59-94ba4adeed7a" providerId="ADAL" clId="{927AC730-D4DE-4DF0-8947-DB724AB41F3C}" dt="2026-04-21T03:15:35.824" v="8144" actId="20577"/>
          <ac:spMkLst>
            <pc:docMk/>
            <pc:sldMk cId="0" sldId="266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5:05:49.141" v="9490" actId="313"/>
          <ac:spMkLst>
            <pc:docMk/>
            <pc:sldMk cId="0" sldId="266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8:44.302" v="109"/>
          <ac:picMkLst>
            <pc:docMk/>
            <pc:sldMk cId="0" sldId="266"/>
            <ac:picMk id="5" creationId="{6BE49482-BB4E-4A23-2EC0-4CA7E8F59133}"/>
          </ac:picMkLst>
        </pc:picChg>
      </pc:sldChg>
      <pc:sldChg chg="addSp delSp modSp mod ord modNotesTx">
        <pc:chgData name="Hong, Kang Hee" userId="2058e862-1c35-48db-bc59-94ba4adeed7a" providerId="ADAL" clId="{927AC730-D4DE-4DF0-8947-DB724AB41F3C}" dt="2026-04-21T16:07:09.415" v="9986" actId="20577"/>
        <pc:sldMkLst>
          <pc:docMk/>
          <pc:sldMk cId="0" sldId="267"/>
        </pc:sldMkLst>
        <pc:spChg chg="mod">
          <ac:chgData name="Hong, Kang Hee" userId="2058e862-1c35-48db-bc59-94ba4adeed7a" providerId="ADAL" clId="{927AC730-D4DE-4DF0-8947-DB724AB41F3C}" dt="2026-04-21T00:01:54.359" v="5180" actId="20577"/>
          <ac:spMkLst>
            <pc:docMk/>
            <pc:sldMk cId="0" sldId="267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3:33:54.014" v="8542"/>
          <ac:spMkLst>
            <pc:docMk/>
            <pc:sldMk cId="0" sldId="267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8:48.546" v="111"/>
          <ac:picMkLst>
            <pc:docMk/>
            <pc:sldMk cId="0" sldId="267"/>
            <ac:picMk id="5" creationId="{A84B56F0-0731-B069-2AF5-349518D868E9}"/>
          </ac:picMkLst>
        </pc:picChg>
      </pc:sldChg>
      <pc:sldChg chg="addSp delSp modSp mod ord modNotesTx">
        <pc:chgData name="Hong, Kang Hee" userId="2058e862-1c35-48db-bc59-94ba4adeed7a" providerId="ADAL" clId="{927AC730-D4DE-4DF0-8947-DB724AB41F3C}" dt="2026-04-21T16:07:17.461" v="9989" actId="20577"/>
        <pc:sldMkLst>
          <pc:docMk/>
          <pc:sldMk cId="0" sldId="268"/>
        </pc:sldMkLst>
        <pc:spChg chg="mod">
          <ac:chgData name="Hong, Kang Hee" userId="2058e862-1c35-48db-bc59-94ba4adeed7a" providerId="ADAL" clId="{927AC730-D4DE-4DF0-8947-DB724AB41F3C}" dt="2026-04-21T03:22:40.242" v="8253" actId="20577"/>
          <ac:spMkLst>
            <pc:docMk/>
            <pc:sldMk cId="0" sldId="268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5:07:20.305" v="9494" actId="20577"/>
          <ac:spMkLst>
            <pc:docMk/>
            <pc:sldMk cId="0" sldId="268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8:51.996" v="113"/>
          <ac:picMkLst>
            <pc:docMk/>
            <pc:sldMk cId="0" sldId="268"/>
            <ac:picMk id="5" creationId="{D3E6F4C9-5D01-D930-ABF7-0F29BC4ABB41}"/>
          </ac:picMkLst>
        </pc:picChg>
      </pc:sldChg>
      <pc:sldChg chg="addSp delSp modSp mod ord modNotesTx">
        <pc:chgData name="Hong, Kang Hee" userId="2058e862-1c35-48db-bc59-94ba4adeed7a" providerId="ADAL" clId="{927AC730-D4DE-4DF0-8947-DB724AB41F3C}" dt="2026-04-21T16:07:06.813" v="9985" actId="20577"/>
        <pc:sldMkLst>
          <pc:docMk/>
          <pc:sldMk cId="0" sldId="269"/>
        </pc:sldMkLst>
        <pc:spChg chg="mod">
          <ac:chgData name="Hong, Kang Hee" userId="2058e862-1c35-48db-bc59-94ba4adeed7a" providerId="ADAL" clId="{927AC730-D4DE-4DF0-8947-DB724AB41F3C}" dt="2026-04-21T03:11:10.803" v="8063" actId="20577"/>
          <ac:spMkLst>
            <pc:docMk/>
            <pc:sldMk cId="0" sldId="269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5:04:37.263" v="9480" actId="20577"/>
          <ac:spMkLst>
            <pc:docMk/>
            <pc:sldMk cId="0" sldId="269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8:56.565" v="115"/>
          <ac:picMkLst>
            <pc:docMk/>
            <pc:sldMk cId="0" sldId="269"/>
            <ac:picMk id="5" creationId="{14EA048A-6BA4-7F4C-11C5-B09C2EE37441}"/>
          </ac:picMkLst>
        </pc:picChg>
      </pc:sldChg>
      <pc:sldChg chg="addSp delSp modSp del mod modNotesTx">
        <pc:chgData name="Hong, Kang Hee" userId="2058e862-1c35-48db-bc59-94ba4adeed7a" providerId="ADAL" clId="{927AC730-D4DE-4DF0-8947-DB724AB41F3C}" dt="2026-04-21T03:43:57.379" v="8741" actId="2696"/>
        <pc:sldMkLst>
          <pc:docMk/>
          <pc:sldMk cId="0" sldId="270"/>
        </pc:sldMkLst>
        <pc:spChg chg="mod">
          <ac:chgData name="Hong, Kang Hee" userId="2058e862-1c35-48db-bc59-94ba4adeed7a" providerId="ADAL" clId="{927AC730-D4DE-4DF0-8947-DB724AB41F3C}" dt="2026-04-21T00:06:21.238" v="5882" actId="20577"/>
          <ac:spMkLst>
            <pc:docMk/>
            <pc:sldMk cId="0" sldId="270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1:12:12.614" v="7166"/>
          <ac:spMkLst>
            <pc:docMk/>
            <pc:sldMk cId="0" sldId="270"/>
            <ac:spMk id="3" creationId="{00000000-0000-0000-0000-000000000000}"/>
          </ac:spMkLst>
        </pc:spChg>
      </pc:sldChg>
      <pc:sldChg chg="addSp delSp modSp mod modNotesTx">
        <pc:chgData name="Hong, Kang Hee" userId="2058e862-1c35-48db-bc59-94ba4adeed7a" providerId="ADAL" clId="{927AC730-D4DE-4DF0-8947-DB724AB41F3C}" dt="2026-04-21T16:07:23.444" v="9991" actId="20577"/>
        <pc:sldMkLst>
          <pc:docMk/>
          <pc:sldMk cId="0" sldId="271"/>
        </pc:sldMkLst>
        <pc:spChg chg="mod">
          <ac:chgData name="Hong, Kang Hee" userId="2058e862-1c35-48db-bc59-94ba4adeed7a" providerId="ADAL" clId="{927AC730-D4DE-4DF0-8947-DB724AB41F3C}" dt="2026-04-21T00:07:37.022" v="5927" actId="20577"/>
          <ac:spMkLst>
            <pc:docMk/>
            <pc:sldMk cId="0" sldId="271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3:50:40.936" v="8986" actId="20577"/>
          <ac:spMkLst>
            <pc:docMk/>
            <pc:sldMk cId="0" sldId="271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9:03.687" v="119"/>
          <ac:picMkLst>
            <pc:docMk/>
            <pc:sldMk cId="0" sldId="271"/>
            <ac:picMk id="5" creationId="{0706CC78-9BA8-154C-B7CE-235EBA0AA591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21T16:07:26.228" v="9992" actId="20577"/>
        <pc:sldMkLst>
          <pc:docMk/>
          <pc:sldMk cId="0" sldId="272"/>
        </pc:sldMkLst>
        <pc:spChg chg="mod">
          <ac:chgData name="Hong, Kang Hee" userId="2058e862-1c35-48db-bc59-94ba4adeed7a" providerId="ADAL" clId="{927AC730-D4DE-4DF0-8947-DB724AB41F3C}" dt="2026-04-21T00:10:29.859" v="6171" actId="20577"/>
          <ac:spMkLst>
            <pc:docMk/>
            <pc:sldMk cId="0" sldId="272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0:11:03.534" v="6268" actId="20577"/>
          <ac:spMkLst>
            <pc:docMk/>
            <pc:sldMk cId="0" sldId="272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9:08.395" v="121"/>
          <ac:picMkLst>
            <pc:docMk/>
            <pc:sldMk cId="0" sldId="272"/>
            <ac:picMk id="5" creationId="{DEAB7A8D-788C-39D8-A4ED-8D61D6A9E114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21T16:07:28.459" v="9993" actId="20577"/>
        <pc:sldMkLst>
          <pc:docMk/>
          <pc:sldMk cId="0" sldId="273"/>
        </pc:sldMkLst>
        <pc:spChg chg="mod">
          <ac:chgData name="Hong, Kang Hee" userId="2058e862-1c35-48db-bc59-94ba4adeed7a" providerId="ADAL" clId="{927AC730-D4DE-4DF0-8947-DB724AB41F3C}" dt="2026-04-21T00:19:02.090" v="6649" actId="20577"/>
          <ac:spMkLst>
            <pc:docMk/>
            <pc:sldMk cId="0" sldId="273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0:19:39.650" v="6660"/>
          <ac:spMkLst>
            <pc:docMk/>
            <pc:sldMk cId="0" sldId="273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9:11.932" v="123"/>
          <ac:picMkLst>
            <pc:docMk/>
            <pc:sldMk cId="0" sldId="273"/>
            <ac:picMk id="5" creationId="{39BFE0B3-29EC-031C-CB20-62E04B835ADE}"/>
          </ac:picMkLst>
        </pc:picChg>
      </pc:sldChg>
      <pc:sldChg chg="addSp delSp modSp mod modNotesTx">
        <pc:chgData name="Hong, Kang Hee" userId="2058e862-1c35-48db-bc59-94ba4adeed7a" providerId="ADAL" clId="{927AC730-D4DE-4DF0-8947-DB724AB41F3C}" dt="2026-04-21T16:07:36.140" v="9996" actId="20577"/>
        <pc:sldMkLst>
          <pc:docMk/>
          <pc:sldMk cId="0" sldId="274"/>
        </pc:sldMkLst>
        <pc:spChg chg="mod">
          <ac:chgData name="Hong, Kang Hee" userId="2058e862-1c35-48db-bc59-94ba4adeed7a" providerId="ADAL" clId="{927AC730-D4DE-4DF0-8947-DB724AB41F3C}" dt="2026-03-31T18:38:36.757" v="0"/>
          <ac:spMkLst>
            <pc:docMk/>
            <pc:sldMk cId="0" sldId="274"/>
            <ac:spMk id="2" creationId="{00000000-0000-0000-0000-000000000000}"/>
          </ac:spMkLst>
        </pc:spChg>
        <pc:spChg chg="mod">
          <ac:chgData name="Hong, Kang Hee" userId="2058e862-1c35-48db-bc59-94ba4adeed7a" providerId="ADAL" clId="{927AC730-D4DE-4DF0-8947-DB724AB41F3C}" dt="2026-04-21T00:14:54.491" v="6449" actId="5793"/>
          <ac:spMkLst>
            <pc:docMk/>
            <pc:sldMk cId="0" sldId="274"/>
            <ac:spMk id="3" creationId="{00000000-0000-0000-0000-000000000000}"/>
          </ac:spMkLst>
        </pc:spChg>
        <pc:picChg chg="add mod">
          <ac:chgData name="Hong, Kang Hee" userId="2058e862-1c35-48db-bc59-94ba4adeed7a" providerId="ADAL" clId="{927AC730-D4DE-4DF0-8947-DB724AB41F3C}" dt="2026-04-01T03:49:16.385" v="125"/>
          <ac:picMkLst>
            <pc:docMk/>
            <pc:sldMk cId="0" sldId="274"/>
            <ac:picMk id="5" creationId="{F8E56AE7-82D9-7F8F-FF0B-4E057193F67E}"/>
          </ac:picMkLst>
        </pc:picChg>
      </pc:sldChg>
      <pc:sldChg chg="modSp add mod modNotesTx">
        <pc:chgData name="Hong, Kang Hee" userId="2058e862-1c35-48db-bc59-94ba4adeed7a" providerId="ADAL" clId="{927AC730-D4DE-4DF0-8947-DB724AB41F3C}" dt="2026-04-21T16:05:47.827" v="9978" actId="6549"/>
        <pc:sldMkLst>
          <pc:docMk/>
          <pc:sldMk cId="2294520728" sldId="275"/>
        </pc:sldMkLst>
        <pc:spChg chg="mod">
          <ac:chgData name="Hong, Kang Hee" userId="2058e862-1c35-48db-bc59-94ba4adeed7a" providerId="ADAL" clId="{927AC730-D4DE-4DF0-8947-DB724AB41F3C}" dt="2026-04-20T15:51:21.079" v="3644" actId="20577"/>
          <ac:spMkLst>
            <pc:docMk/>
            <pc:sldMk cId="2294520728" sldId="275"/>
            <ac:spMk id="2" creationId="{BEECAFEC-98C8-F669-5BF8-7F2E8D527373}"/>
          </ac:spMkLst>
        </pc:spChg>
        <pc:spChg chg="mod">
          <ac:chgData name="Hong, Kang Hee" userId="2058e862-1c35-48db-bc59-94ba4adeed7a" providerId="ADAL" clId="{927AC730-D4DE-4DF0-8947-DB724AB41F3C}" dt="2026-04-21T11:32:13.534" v="9717" actId="20577"/>
          <ac:spMkLst>
            <pc:docMk/>
            <pc:sldMk cId="2294520728" sldId="275"/>
            <ac:spMk id="3" creationId="{ECCBE36B-0F82-3AF3-E148-E185CBCE2184}"/>
          </ac:spMkLst>
        </pc:spChg>
      </pc:sldChg>
      <pc:sldChg chg="modSp add del mod modNotesTx">
        <pc:chgData name="Hong, Kang Hee" userId="2058e862-1c35-48db-bc59-94ba4adeed7a" providerId="ADAL" clId="{927AC730-D4DE-4DF0-8947-DB724AB41F3C}" dt="2026-04-21T04:06:10.500" v="9169" actId="2696"/>
        <pc:sldMkLst>
          <pc:docMk/>
          <pc:sldMk cId="1363126188" sldId="276"/>
        </pc:sldMkLst>
        <pc:spChg chg="mod">
          <ac:chgData name="Hong, Kang Hee" userId="2058e862-1c35-48db-bc59-94ba4adeed7a" providerId="ADAL" clId="{927AC730-D4DE-4DF0-8947-DB724AB41F3C}" dt="2026-04-21T00:13:15.752" v="6408" actId="20577"/>
          <ac:spMkLst>
            <pc:docMk/>
            <pc:sldMk cId="1363126188" sldId="276"/>
            <ac:spMk id="2" creationId="{08DDCB22-491C-E4A3-B721-48C56B02106D}"/>
          </ac:spMkLst>
        </pc:spChg>
        <pc:spChg chg="mod">
          <ac:chgData name="Hong, Kang Hee" userId="2058e862-1c35-48db-bc59-94ba4adeed7a" providerId="ADAL" clId="{927AC730-D4DE-4DF0-8947-DB724AB41F3C}" dt="2026-04-21T00:14:23.707" v="6426"/>
          <ac:spMkLst>
            <pc:docMk/>
            <pc:sldMk cId="1363126188" sldId="276"/>
            <ac:spMk id="3" creationId="{DD002B6B-E623-D309-14FB-AAD9092A4D14}"/>
          </ac:spMkLst>
        </pc:spChg>
      </pc:sldChg>
      <pc:sldChg chg="modSp add del mod modNotesTx">
        <pc:chgData name="Hong, Kang Hee" userId="2058e862-1c35-48db-bc59-94ba4adeed7a" providerId="ADAL" clId="{927AC730-D4DE-4DF0-8947-DB724AB41F3C}" dt="2026-04-21T16:06:03.295" v="9980" actId="47"/>
        <pc:sldMkLst>
          <pc:docMk/>
          <pc:sldMk cId="4055627822" sldId="277"/>
        </pc:sldMkLst>
        <pc:spChg chg="mod">
          <ac:chgData name="Hong, Kang Hee" userId="2058e862-1c35-48db-bc59-94ba4adeed7a" providerId="ADAL" clId="{927AC730-D4DE-4DF0-8947-DB724AB41F3C}" dt="2026-04-21T00:17:00.207" v="6500" actId="20577"/>
          <ac:spMkLst>
            <pc:docMk/>
            <pc:sldMk cId="4055627822" sldId="277"/>
            <ac:spMk id="2" creationId="{17B44A38-0474-D14E-60B9-C0AE4DDB35DC}"/>
          </ac:spMkLst>
        </pc:spChg>
        <pc:spChg chg="mod">
          <ac:chgData name="Hong, Kang Hee" userId="2058e862-1c35-48db-bc59-94ba4adeed7a" providerId="ADAL" clId="{927AC730-D4DE-4DF0-8947-DB724AB41F3C}" dt="2026-04-21T00:18:09.237" v="6606"/>
          <ac:spMkLst>
            <pc:docMk/>
            <pc:sldMk cId="4055627822" sldId="277"/>
            <ac:spMk id="3" creationId="{0F7CFC77-EABD-5C3D-8D8B-EFE7F16BEA24}"/>
          </ac:spMkLst>
        </pc:spChg>
      </pc:sldChg>
      <pc:sldChg chg="modSp add mod ord modNotesTx">
        <pc:chgData name="Hong, Kang Hee" userId="2058e862-1c35-48db-bc59-94ba4adeed7a" providerId="ADAL" clId="{927AC730-D4DE-4DF0-8947-DB724AB41F3C}" dt="2026-04-21T16:07:15.029" v="9988" actId="20577"/>
        <pc:sldMkLst>
          <pc:docMk/>
          <pc:sldMk cId="2131331406" sldId="278"/>
        </pc:sldMkLst>
        <pc:spChg chg="mod">
          <ac:chgData name="Hong, Kang Hee" userId="2058e862-1c35-48db-bc59-94ba4adeed7a" providerId="ADAL" clId="{927AC730-D4DE-4DF0-8947-DB724AB41F3C}" dt="2026-04-21T03:34:44.976" v="8547" actId="20577"/>
          <ac:spMkLst>
            <pc:docMk/>
            <pc:sldMk cId="2131331406" sldId="278"/>
            <ac:spMk id="2" creationId="{25147810-5A8E-8627-FA2F-04980A539566}"/>
          </ac:spMkLst>
        </pc:spChg>
        <pc:spChg chg="mod">
          <ac:chgData name="Hong, Kang Hee" userId="2058e862-1c35-48db-bc59-94ba4adeed7a" providerId="ADAL" clId="{927AC730-D4DE-4DF0-8947-DB724AB41F3C}" dt="2026-04-21T03:36:04.352" v="8647"/>
          <ac:spMkLst>
            <pc:docMk/>
            <pc:sldMk cId="2131331406" sldId="278"/>
            <ac:spMk id="3" creationId="{49CA8564-9BA4-228D-1FD2-DDC1C8B651E4}"/>
          </ac:spMkLst>
        </pc:spChg>
      </pc:sldChg>
      <pc:sldChg chg="modSp add mod ord modNotesTx">
        <pc:chgData name="Hong, Kang Hee" userId="2058e862-1c35-48db-bc59-94ba4adeed7a" providerId="ADAL" clId="{927AC730-D4DE-4DF0-8947-DB724AB41F3C}" dt="2026-04-21T16:07:20.461" v="9990" actId="20577"/>
        <pc:sldMkLst>
          <pc:docMk/>
          <pc:sldMk cId="1199075551" sldId="279"/>
        </pc:sldMkLst>
        <pc:spChg chg="mod">
          <ac:chgData name="Hong, Kang Hee" userId="2058e862-1c35-48db-bc59-94ba4adeed7a" providerId="ADAL" clId="{927AC730-D4DE-4DF0-8947-DB724AB41F3C}" dt="2026-04-21T03:38:39.151" v="8652" actId="20577"/>
          <ac:spMkLst>
            <pc:docMk/>
            <pc:sldMk cId="1199075551" sldId="279"/>
            <ac:spMk id="2" creationId="{7686D66B-D5BD-DA1F-1AD0-D452273E50F9}"/>
          </ac:spMkLst>
        </pc:spChg>
        <pc:spChg chg="mod">
          <ac:chgData name="Hong, Kang Hee" userId="2058e862-1c35-48db-bc59-94ba4adeed7a" providerId="ADAL" clId="{927AC730-D4DE-4DF0-8947-DB724AB41F3C}" dt="2026-04-21T03:39:41.961" v="8740"/>
          <ac:spMkLst>
            <pc:docMk/>
            <pc:sldMk cId="1199075551" sldId="279"/>
            <ac:spMk id="3" creationId="{57168FDE-5A6F-5B82-695E-7801672D6FA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6308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5C473-C258-20FD-B017-7BC87C2BC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545892-B867-591C-0225-5076B69DF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67F11E-6721-A6CB-8ED1-D2F6C990C9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1703F-B3AF-FF48-B477-4F5196C556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24379667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61323-6CD6-F798-3F74-B0374EAB0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FD74D7-5CDC-C4ED-3AD1-215B5B0377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513876-3624-6B6E-5060-3786A801E2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0AC03-86C6-84AC-0148-6C4FC10792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3149319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881E2-A4CC-AF40-BE56-4760AB67A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2A6BE6-389A-D791-0A54-E024070A4D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9782E8-538F-6D80-1C47-D08C586BC7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2B81A-CAF6-CDE2-0DDD-EB2D91A31C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550341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54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58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81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3241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685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67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26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54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2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0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5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0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51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5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6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4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61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hueMod val="88000"/>
                <a:satMod val="130000"/>
                <a:lumMod val="124000"/>
              </a:schemeClr>
            </a:gs>
            <a:gs pos="100000">
              <a:schemeClr val="bg1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A0B882D-4FEF-4E28-9811-11D57386D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252" y="2188783"/>
            <a:ext cx="8279688" cy="198120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000" dirty="0"/>
              <a:t>FY 2027 </a:t>
            </a:r>
            <a:br>
              <a:rPr lang="en-US" sz="4000" dirty="0"/>
            </a:br>
            <a:r>
              <a:rPr lang="en-US" sz="3100" dirty="0"/>
              <a:t>Illinois Adult Education and Literacy </a:t>
            </a:r>
            <a:br>
              <a:rPr lang="en-US" sz="4000" dirty="0"/>
            </a:br>
            <a:r>
              <a:rPr lang="en-US" sz="3600" dirty="0"/>
              <a:t>IELCE Renewal Bidders’ Conference</a:t>
            </a:r>
            <a:br>
              <a:rPr lang="en-US" sz="2800" dirty="0"/>
            </a:br>
            <a:br>
              <a:rPr lang="en-US" sz="2800" dirty="0"/>
            </a:br>
            <a:r>
              <a:rPr lang="en-US" sz="3100" b="1" dirty="0"/>
              <a:t>Building a Strong IELCE Scope of Work</a:t>
            </a:r>
            <a:br>
              <a:rPr lang="en-US" sz="2800" dirty="0"/>
            </a:br>
            <a:r>
              <a:rPr lang="en-US" sz="2800" dirty="0"/>
              <a:t>Using Exemplary Models from FY26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DA6D14-0849-4180-8DEF-F2F6BF123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 descr="Logo, company name&#10;&#10;AI-generated content may be incorrect.">
            <a:extLst>
              <a:ext uri="{FF2B5EF4-FFF2-40B4-BE49-F238E27FC236}">
                <a16:creationId xmlns:a16="http://schemas.microsoft.com/office/drawing/2014/main" id="{E45A64F8-2613-163E-E5C6-7C98E12226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8006" y="5280577"/>
            <a:ext cx="2567898" cy="157742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B513949-1472-DD4B-2E5F-87EA479BD5CC}"/>
              </a:ext>
            </a:extLst>
          </p:cNvPr>
          <p:cNvSpPr txBox="1">
            <a:spLocks/>
          </p:cNvSpPr>
          <p:nvPr/>
        </p:nvSpPr>
        <p:spPr>
          <a:xfrm>
            <a:off x="430252" y="3364189"/>
            <a:ext cx="8279688" cy="1981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800" dirty="0"/>
              <a:t>Kang Hee Hong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Illinois Community College Board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2 – Key Takeaways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Do:</a:t>
            </a:r>
          </a:p>
          <a:p>
            <a:pPr lvl="1"/>
            <a:r>
              <a:rPr lang="en-US" dirty="0"/>
              <a:t>Show integration of all IELCE components</a:t>
            </a:r>
          </a:p>
          <a:p>
            <a:pPr lvl="1"/>
            <a:r>
              <a:rPr lang="en-US" dirty="0"/>
              <a:t>Connect ELA, civics, and workforce</a:t>
            </a:r>
          </a:p>
          <a:p>
            <a:pPr lvl="1"/>
            <a:r>
              <a:rPr lang="en-US" dirty="0"/>
              <a:t>Include ICAPS participation</a:t>
            </a:r>
          </a:p>
          <a:p>
            <a:r>
              <a:rPr lang="en-US" dirty="0"/>
              <a:t>Avoid:</a:t>
            </a:r>
          </a:p>
          <a:p>
            <a:pPr lvl="1"/>
            <a:r>
              <a:rPr lang="en-US" dirty="0"/>
              <a:t>Treating components separately</a:t>
            </a:r>
          </a:p>
          <a:p>
            <a:pPr lvl="1"/>
            <a:r>
              <a:rPr lang="en-US" dirty="0"/>
              <a:t>Describing general ESL only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74C0D8CB-FE43-AB71-E540-9D2FDFD07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</a:t>
            </a:r>
            <a:r>
              <a:rPr lang="en-US" dirty="0"/>
              <a:t>ection 3 – ICAPS / Career Pathway Implementation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“Strengthen the pipeline from Bridge to ICAPS by embedding career readiness, digital skills, and civic competencies into programming.” “Measurement: Number of students transitioning from Bridge to ICAPS; ICAPS credential attainment rates.”</a:t>
            </a:r>
          </a:p>
          <a:p>
            <a:r>
              <a:rPr lang="en-US" dirty="0"/>
              <a:t>Why This Works</a:t>
            </a:r>
          </a:p>
          <a:p>
            <a:pPr lvl="1"/>
            <a:r>
              <a:rPr lang="en-US" dirty="0"/>
              <a:t>Clearly identifies career pathways and industries</a:t>
            </a:r>
          </a:p>
          <a:p>
            <a:pPr lvl="1"/>
            <a:r>
              <a:rPr lang="en-US" dirty="0"/>
              <a:t>Shows connection to ICAPS/IET programs</a:t>
            </a:r>
          </a:p>
          <a:p>
            <a:pPr lvl="1"/>
            <a:r>
              <a:rPr lang="en-US" dirty="0"/>
              <a:t>Demonstrates student transition into training</a:t>
            </a:r>
          </a:p>
          <a:p>
            <a:pPr lvl="1"/>
            <a:r>
              <a:rPr lang="en-US" dirty="0"/>
              <a:t>Includes measurable outcomes (enrollment, transitions)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14EA048A-6BA4-7F4C-11C5-B09C2EE374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3 – Key Takeaways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Do:</a:t>
            </a:r>
          </a:p>
          <a:p>
            <a:pPr lvl="1"/>
            <a:r>
              <a:rPr lang="en-US" dirty="0"/>
              <a:t>Name ICAPS/IET programs</a:t>
            </a:r>
          </a:p>
          <a:p>
            <a:pPr lvl="1"/>
            <a:r>
              <a:rPr lang="en-US" dirty="0"/>
              <a:t>Identify industry sectors</a:t>
            </a:r>
          </a:p>
          <a:p>
            <a:pPr lvl="1"/>
            <a:r>
              <a:rPr lang="en-US" dirty="0"/>
              <a:t>Show student transition pathways</a:t>
            </a:r>
            <a:endParaRPr dirty="0"/>
          </a:p>
          <a:p>
            <a:r>
              <a:rPr lang="en-US" dirty="0"/>
              <a:t>Avoid:</a:t>
            </a:r>
          </a:p>
          <a:p>
            <a:pPr lvl="1"/>
            <a:r>
              <a:rPr lang="en-US" dirty="0"/>
              <a:t>Missing career pathway alignment</a:t>
            </a:r>
          </a:p>
          <a:p>
            <a:pPr lvl="1"/>
            <a:r>
              <a:rPr lang="en-US" dirty="0"/>
              <a:t>No clear transition to training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A84B56F0-0731-B069-2AF5-349518D86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4 – Bridge Programming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“Offer Healthcare, Hospitality, and Career Exploration programs aligned with LWIA career clusters and student interest.” “Measurement: Enrollment numbers, completion rates, and transition to ICAPS or employment.”</a:t>
            </a:r>
          </a:p>
          <a:p>
            <a:r>
              <a:rPr lang="en-US" dirty="0"/>
              <a:t>Why This Works</a:t>
            </a:r>
          </a:p>
          <a:p>
            <a:pPr lvl="1"/>
            <a:r>
              <a:rPr lang="en-US" dirty="0"/>
              <a:t>Clearly names Bridge programs</a:t>
            </a:r>
          </a:p>
          <a:p>
            <a:pPr lvl="1"/>
            <a:r>
              <a:rPr lang="en-US" dirty="0"/>
              <a:t>Identifies anticipated participation</a:t>
            </a:r>
          </a:p>
          <a:p>
            <a:pPr lvl="1"/>
            <a:r>
              <a:rPr lang="en-US" dirty="0"/>
              <a:t>Explains how Bridge supports transitions</a:t>
            </a:r>
          </a:p>
          <a:p>
            <a:pPr lvl="1"/>
            <a:r>
              <a:rPr lang="en-US" dirty="0"/>
              <a:t>Connects Bridge to ICAPS and employment pathways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6BE49482-BB4E-4A23-2EC0-4CA7E8F59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57323-D35B-0C0D-BDCB-43FE7DF9E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47810-5A8E-8627-FA2F-04980A539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4 – Key Takeaways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A8564-9BA4-228D-1FD2-DDC1C8B65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Do:</a:t>
            </a:r>
          </a:p>
          <a:p>
            <a:pPr lvl="1"/>
            <a:r>
              <a:rPr lang="en-US" dirty="0"/>
              <a:t>Name Bridge programs</a:t>
            </a:r>
          </a:p>
          <a:p>
            <a:pPr lvl="1"/>
            <a:r>
              <a:rPr lang="en-US" dirty="0"/>
              <a:t>Provide anticipated enrollment</a:t>
            </a:r>
          </a:p>
          <a:p>
            <a:pPr lvl="1"/>
            <a:r>
              <a:rPr lang="en-US" dirty="0"/>
              <a:t>Explain transition to ICAPS or employment</a:t>
            </a:r>
          </a:p>
          <a:p>
            <a:r>
              <a:rPr lang="en-US" dirty="0"/>
              <a:t>Avoid:</a:t>
            </a:r>
          </a:p>
          <a:p>
            <a:pPr lvl="1"/>
            <a:r>
              <a:rPr lang="en-US" dirty="0"/>
              <a:t>Treating Bridge as separate</a:t>
            </a:r>
          </a:p>
          <a:p>
            <a:pPr lvl="1"/>
            <a:r>
              <a:rPr lang="en-US" dirty="0"/>
              <a:t>Missing connection to outcomes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DB77DCC4-3060-A127-A4F2-6F4AA25A21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331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5 – Performance and Continuous Improvement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2541362"/>
            <a:ext cx="6711654" cy="4195481"/>
          </a:xfrm>
        </p:spPr>
        <p:txBody>
          <a:bodyPr>
            <a:normAutofit/>
          </a:bodyPr>
          <a:lstStyle/>
          <a:p>
            <a:r>
              <a:rPr lang="en-US" dirty="0"/>
              <a:t>“Instructor implementation of integrated civics and workforce competencies will be monitored through lesson plans and classroom observations.” “Staff meetings and surveys used to review data and improve programming…”</a:t>
            </a:r>
          </a:p>
          <a:p>
            <a:r>
              <a:rPr lang="en-US" dirty="0"/>
              <a:t>Why This Works</a:t>
            </a:r>
          </a:p>
          <a:p>
            <a:pPr lvl="1"/>
            <a:r>
              <a:rPr lang="en-US" dirty="0"/>
              <a:t>Identifies measurable performance indicators</a:t>
            </a:r>
          </a:p>
          <a:p>
            <a:pPr lvl="1"/>
            <a:r>
              <a:rPr lang="en-US" dirty="0"/>
              <a:t>Demonstrates use of data (MSGs, outcomes)</a:t>
            </a:r>
          </a:p>
          <a:p>
            <a:pPr lvl="1"/>
            <a:r>
              <a:rPr lang="en-US" dirty="0"/>
              <a:t>Shows ongoing program improvement</a:t>
            </a:r>
          </a:p>
          <a:p>
            <a:pPr lvl="1"/>
            <a:r>
              <a:rPr lang="en-US" dirty="0"/>
              <a:t>Includes strategies for maintaining or improving performance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D3E6F4C9-5D01-D930-ABF7-0F29BC4ABB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C6843-1636-67F5-2ADF-293D8CD58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6D66B-D5BD-DA1F-1AD0-D452273E5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5 – Key Takeaways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68FDE-5A6F-5B82-695E-7801672D6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Do:</a:t>
            </a:r>
          </a:p>
          <a:p>
            <a:pPr lvl="1"/>
            <a:r>
              <a:rPr lang="en-US" dirty="0"/>
              <a:t>Identify performance measures</a:t>
            </a:r>
          </a:p>
          <a:p>
            <a:pPr lvl="1"/>
            <a:r>
              <a:rPr lang="en-US" dirty="0"/>
              <a:t>Use data to improve programming</a:t>
            </a:r>
          </a:p>
          <a:p>
            <a:pPr lvl="1"/>
            <a:r>
              <a:rPr lang="en-US" dirty="0"/>
              <a:t>Describe improvement or sustainability strategy</a:t>
            </a:r>
          </a:p>
          <a:p>
            <a:r>
              <a:rPr lang="en-US" dirty="0"/>
              <a:t>Avoid:</a:t>
            </a:r>
          </a:p>
          <a:p>
            <a:pPr lvl="1"/>
            <a:r>
              <a:rPr lang="en-US" dirty="0"/>
              <a:t>No measurable outcomes</a:t>
            </a:r>
          </a:p>
          <a:p>
            <a:pPr lvl="1"/>
            <a:r>
              <a:rPr lang="en-US" dirty="0"/>
              <a:t>No clear improvement plan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27937764-D3D1-777F-BE3C-6AE04EF865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075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Approaches You Can Use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Option 1: Structured Model (ROE-style)</a:t>
            </a:r>
          </a:p>
          <a:p>
            <a:pPr lvl="1"/>
            <a:r>
              <a:rPr lang="en-US" dirty="0"/>
              <a:t>Bullet points</a:t>
            </a:r>
          </a:p>
          <a:p>
            <a:pPr lvl="1"/>
            <a:r>
              <a:rPr lang="en-US" dirty="0"/>
              <a:t>Activity + timeline + evaluation</a:t>
            </a:r>
          </a:p>
          <a:p>
            <a:pPr marL="457207" lvl="1" indent="0">
              <a:buNone/>
            </a:pPr>
            <a:endParaRPr dirty="0"/>
          </a:p>
          <a:p>
            <a:r>
              <a:rPr lang="en-US" dirty="0"/>
              <a:t>Option 2: Narrative Model (WR-style)</a:t>
            </a:r>
          </a:p>
          <a:p>
            <a:pPr lvl="1"/>
            <a:r>
              <a:rPr lang="en-US" dirty="0"/>
              <a:t>Explains strategy and integration</a:t>
            </a:r>
          </a:p>
          <a:p>
            <a:pPr lvl="1"/>
            <a:r>
              <a:rPr lang="en-US" dirty="0"/>
              <a:t>Embedded timelines + outcomes</a:t>
            </a:r>
            <a:endParaRPr dirty="0"/>
          </a:p>
          <a:p>
            <a:pPr marL="0" indent="0">
              <a:buNone/>
            </a:pPr>
            <a:endParaRPr dirty="0"/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0706CC78-9BA8-154C-B7CE-235EBA0AA5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Template for FY27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section, include:</a:t>
            </a:r>
          </a:p>
          <a:p>
            <a:pPr lvl="1"/>
            <a:r>
              <a:rPr lang="en-US" dirty="0"/>
              <a:t>What you will do</a:t>
            </a:r>
          </a:p>
          <a:p>
            <a:pPr lvl="1"/>
            <a:r>
              <a:rPr lang="en-US" dirty="0"/>
              <a:t>When you will do it</a:t>
            </a:r>
          </a:p>
          <a:p>
            <a:pPr lvl="1"/>
            <a:r>
              <a:rPr lang="en-US" dirty="0"/>
              <a:t>How you will measure success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DEAB7A8D-788C-39D8-A4ED-8D61D6A9E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Should Walk Away With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 Scope of Work</a:t>
            </a:r>
          </a:p>
          <a:p>
            <a:pPr lvl="1"/>
            <a:r>
              <a:rPr lang="en-US" dirty="0"/>
              <a:t>Aligns directly to the NOFO</a:t>
            </a:r>
          </a:p>
          <a:p>
            <a:pPr lvl="1"/>
            <a:r>
              <a:rPr lang="en-US" dirty="0"/>
              <a:t>Clearly shows integration of IELCE components</a:t>
            </a:r>
          </a:p>
          <a:p>
            <a:pPr lvl="1"/>
            <a:r>
              <a:rPr lang="en-US" dirty="0"/>
              <a:t>Includes timelines + measurable outcomes</a:t>
            </a:r>
          </a:p>
          <a:p>
            <a:pPr lvl="1"/>
            <a:r>
              <a:rPr lang="en-US" dirty="0"/>
              <a:t>Demonstrates a student pathway to employment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39BFE0B3-29EC-031C-CB20-62E04B835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FY27 IELCE planning</a:t>
            </a:r>
          </a:p>
          <a:p>
            <a:r>
              <a:rPr lang="en-US" dirty="0"/>
              <a:t>Share exemplary Scope of Work models</a:t>
            </a:r>
          </a:p>
          <a:p>
            <a:r>
              <a:rPr lang="en-US" dirty="0"/>
              <a:t>Highlight what makes them strong</a:t>
            </a:r>
          </a:p>
          <a:p>
            <a:r>
              <a:rPr lang="en-US" dirty="0"/>
              <a:t>Provide practical guidance you can apply</a:t>
            </a:r>
          </a:p>
          <a:p>
            <a:r>
              <a:rPr lang="en-US" dirty="0"/>
              <a:t>Q&amp;A</a:t>
            </a:r>
          </a:p>
        </p:txBody>
      </p:sp>
      <p:pic>
        <p:nvPicPr>
          <p:cNvPr id="6" name="Picture 5" descr="Logo&#10;&#10;AI-generated content may be incorrect.">
            <a:extLst>
              <a:ext uri="{FF2B5EF4-FFF2-40B4-BE49-F238E27FC236}">
                <a16:creationId xmlns:a16="http://schemas.microsoft.com/office/drawing/2014/main" id="{ED7F2A00-81C2-6380-3A95-CC2672914D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Open Q&amp;A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F8E56AE7-82D9-7F8F-FF0B-4E057193F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</a:t>
            </a:r>
            <a:r>
              <a:rPr lang="en-US" dirty="0"/>
              <a:t>the FY27 NOFO Requires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Projected enrollment &amp; target population</a:t>
            </a:r>
            <a:endParaRPr dirty="0"/>
          </a:p>
          <a:p>
            <a:r>
              <a:rPr lang="en-US" dirty="0"/>
              <a:t>IELCE required components (ELA, Civics, Workforce Prep, ICAPS/IET)</a:t>
            </a:r>
            <a:endParaRPr dirty="0"/>
          </a:p>
          <a:p>
            <a:r>
              <a:rPr lang="en-US" dirty="0"/>
              <a:t>Bridge &amp; Career Pathway implementation</a:t>
            </a:r>
          </a:p>
          <a:p>
            <a:r>
              <a:rPr lang="en-US" dirty="0"/>
              <a:t>Performance &amp; continuous improvement</a:t>
            </a:r>
            <a:endParaRPr dirty="0"/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1D570B21-E849-0169-0FAD-DB175C2A7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NOFO Emphasizes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Integrated IELCE components (not separate)</a:t>
            </a:r>
          </a:p>
          <a:p>
            <a:r>
              <a:rPr lang="en-US" dirty="0"/>
              <a:t>Strong </a:t>
            </a:r>
            <a:r>
              <a:rPr dirty="0"/>
              <a:t>NRS </a:t>
            </a:r>
            <a:r>
              <a:rPr lang="en-US" dirty="0"/>
              <a:t>data </a:t>
            </a:r>
            <a:r>
              <a:rPr dirty="0"/>
              <a:t>quality</a:t>
            </a:r>
            <a:r>
              <a:rPr lang="en-US" dirty="0"/>
              <a:t> and reporting</a:t>
            </a:r>
            <a:endParaRPr dirty="0"/>
          </a:p>
          <a:p>
            <a:r>
              <a:rPr lang="en-US" dirty="0"/>
              <a:t>Career pathways + workforce alignment</a:t>
            </a:r>
          </a:p>
          <a:p>
            <a:r>
              <a:rPr lang="en-US" dirty="0"/>
              <a:t>Required Bridge and ICAPS programming</a:t>
            </a:r>
          </a:p>
          <a:p>
            <a:r>
              <a:rPr lang="en-US" dirty="0"/>
              <a:t>Use of data for improvement</a:t>
            </a:r>
          </a:p>
          <a:p>
            <a:r>
              <a:rPr lang="en-US" dirty="0"/>
              <a:t>Measurable outcomes (MSGs, employment, credentials)</a:t>
            </a:r>
            <a:endParaRPr dirty="0"/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1E3F0ACD-F52F-915E-4EC4-D7228579E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B4C8D-AE86-8617-2EAE-FC2DE43EF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CAFEC-98C8-F669-5BF8-7F2E8D527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Strong Models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BE36B-0F82-3AF3-E148-E185CBCE2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ROE #33 → Structured, concise, operational</a:t>
            </a:r>
          </a:p>
          <a:p>
            <a:r>
              <a:rPr lang="en-US" dirty="0"/>
              <a:t>World Relief → Narrative, strategic, systems-focused</a:t>
            </a:r>
          </a:p>
          <a:p>
            <a:r>
              <a:rPr lang="en-US" dirty="0"/>
              <a:t>Both are strong—but in different ways</a:t>
            </a:r>
          </a:p>
          <a:p>
            <a:r>
              <a:rPr lang="en-US" dirty="0"/>
              <a:t>They were identified as exemplary by ICCB program supports</a:t>
            </a:r>
          </a:p>
          <a:p>
            <a:r>
              <a:rPr lang="en-US" dirty="0"/>
              <a:t>Shared for modeling purposes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189E92E1-E625-4F04-57E1-A06542C48E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520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Strong Scope of Work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Clear, specific activities</a:t>
            </a:r>
          </a:p>
          <a:p>
            <a:r>
              <a:rPr lang="en-US" dirty="0"/>
              <a:t>Defined timelines</a:t>
            </a:r>
          </a:p>
          <a:p>
            <a:r>
              <a:rPr lang="en-US" dirty="0"/>
              <a:t>Measurable outcomes</a:t>
            </a:r>
          </a:p>
          <a:p>
            <a:r>
              <a:rPr lang="en-US" dirty="0"/>
              <a:t>Alignment across all sections</a:t>
            </a:r>
          </a:p>
          <a:p>
            <a:r>
              <a:rPr lang="en-US" dirty="0"/>
              <a:t>Student-centered design</a:t>
            </a:r>
            <a:endParaRPr dirty="0"/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96F5EF13-BBA3-CA41-4A16-FA2CAEA94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1 – Projected Enrollment &amp; Target Population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878" y="2586798"/>
            <a:ext cx="6711654" cy="4195481"/>
          </a:xfrm>
        </p:spPr>
        <p:txBody>
          <a:bodyPr>
            <a:normAutofit/>
          </a:bodyPr>
          <a:lstStyle/>
          <a:p>
            <a:r>
              <a:rPr lang="en-US" dirty="0"/>
              <a:t>“World Relief Aurora aims to serve a minimum of 100 IELCE learners in FY26.” “The program will expand recruitment through enhanced community outreach, multilingual marketing materials, and an accessible enrollment process.”</a:t>
            </a:r>
          </a:p>
          <a:p>
            <a:r>
              <a:rPr lang="en-US" dirty="0"/>
              <a:t>Why This Works</a:t>
            </a:r>
          </a:p>
          <a:p>
            <a:pPr lvl="1"/>
            <a:r>
              <a:rPr lang="en-US" dirty="0"/>
              <a:t>Clearly states projected enrollment</a:t>
            </a:r>
          </a:p>
          <a:p>
            <a:pPr lvl="1"/>
            <a:r>
              <a:rPr lang="en-US" dirty="0"/>
              <a:t>Provides specific, concrete numbers</a:t>
            </a:r>
          </a:p>
          <a:p>
            <a:pPr lvl="1"/>
            <a:r>
              <a:rPr lang="en-US" dirty="0"/>
              <a:t>Aligns enrollment with program capacity</a:t>
            </a:r>
          </a:p>
          <a:p>
            <a:pPr lvl="1"/>
            <a:r>
              <a:rPr lang="en-US" dirty="0"/>
              <a:t>Sets foundation for all other sections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E950EA40-D708-2D68-39CB-33EA9FB10B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1 – Key Takeaways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Do:</a:t>
            </a:r>
          </a:p>
          <a:p>
            <a:pPr lvl="1"/>
            <a:r>
              <a:rPr lang="en-US" dirty="0"/>
              <a:t>Clearly state projected enrollment</a:t>
            </a:r>
          </a:p>
          <a:p>
            <a:pPr lvl="1"/>
            <a:r>
              <a:rPr lang="en-US" dirty="0"/>
              <a:t>Identify ELA levels</a:t>
            </a:r>
          </a:p>
          <a:p>
            <a:pPr lvl="1"/>
            <a:r>
              <a:rPr lang="en-US" dirty="0"/>
              <a:t>Define target population</a:t>
            </a:r>
          </a:p>
          <a:p>
            <a:pPr lvl="1"/>
            <a:endParaRPr lang="en-US" dirty="0"/>
          </a:p>
          <a:p>
            <a:r>
              <a:rPr lang="en-US" dirty="0"/>
              <a:t>Avoid:</a:t>
            </a:r>
          </a:p>
          <a:p>
            <a:pPr lvl="1"/>
            <a:r>
              <a:rPr lang="en-US" dirty="0"/>
              <a:t>Vague or missing numbers</a:t>
            </a:r>
          </a:p>
          <a:p>
            <a:pPr lvl="1"/>
            <a:r>
              <a:rPr lang="en-US" dirty="0"/>
              <a:t>No connection to program design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DF535E7A-37A4-9171-F558-C20C40B988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2 – Required IELCE Components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“Implement contextualized instruction aligned with in-demand career clusters… integrate civics and workforce competencies into instruction…”</a:t>
            </a:r>
          </a:p>
          <a:p>
            <a:r>
              <a:rPr lang="en-US" dirty="0"/>
              <a:t>“Students participate in IELCE Bridge and ICAPS opportunities…”</a:t>
            </a:r>
            <a:endParaRPr dirty="0"/>
          </a:p>
          <a:p>
            <a:r>
              <a:rPr dirty="0"/>
              <a:t>W</a:t>
            </a:r>
            <a:r>
              <a:rPr lang="en-US" dirty="0"/>
              <a:t>hy This Works</a:t>
            </a:r>
          </a:p>
          <a:p>
            <a:pPr lvl="1"/>
            <a:r>
              <a:rPr lang="en-US" dirty="0"/>
              <a:t>Demonstrates integration of all IELCE components</a:t>
            </a:r>
          </a:p>
          <a:p>
            <a:pPr lvl="1"/>
            <a:r>
              <a:rPr lang="en-US" dirty="0"/>
              <a:t>Connects ELA, civics, and workforce preparation</a:t>
            </a:r>
          </a:p>
          <a:p>
            <a:pPr lvl="1"/>
            <a:r>
              <a:rPr lang="en-US" dirty="0"/>
              <a:t>Shows participation in ICAPS/IET</a:t>
            </a:r>
          </a:p>
          <a:p>
            <a:pPr lvl="1"/>
            <a:r>
              <a:rPr lang="en-US" dirty="0"/>
              <a:t>Clearly distinguishes IELCE from general ESL</a:t>
            </a:r>
          </a:p>
          <a:p>
            <a:pPr marL="457207" lvl="1" indent="0">
              <a:buNone/>
            </a:pPr>
            <a:endParaRPr dirty="0"/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9ECDA073-C22B-54EA-EF61-88C098CA15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1655" y="5372810"/>
            <a:ext cx="2242344" cy="148518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809</TotalTime>
  <Words>782</Words>
  <Application>Microsoft Office PowerPoint</Application>
  <PresentationFormat>On-screen Show (4:3)</PresentationFormat>
  <Paragraphs>131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Century Gothic</vt:lpstr>
      <vt:lpstr>Wingdings 3</vt:lpstr>
      <vt:lpstr>Ion</vt:lpstr>
      <vt:lpstr>FY 2027  Illinois Adult Education and Literacy  IELCE Renewal Bidders’ Conference  Building a Strong IELCE Scope of Work Using Exemplary Models from FY26</vt:lpstr>
      <vt:lpstr>Purpose of Today</vt:lpstr>
      <vt:lpstr>What the FY27 NOFO Requires</vt:lpstr>
      <vt:lpstr>What the NOFO Emphasizes</vt:lpstr>
      <vt:lpstr>Two Strong Models</vt:lpstr>
      <vt:lpstr>What makes a Strong Scope of Work</vt:lpstr>
      <vt:lpstr>Section 1 – Projected Enrollment &amp; Target Population</vt:lpstr>
      <vt:lpstr>Section 1 – Key Takeaways</vt:lpstr>
      <vt:lpstr>Section 2 – Required IELCE Components</vt:lpstr>
      <vt:lpstr>Section 2 – Key Takeaways</vt:lpstr>
      <vt:lpstr>Section 3 – ICAPS / Career Pathway Implementation</vt:lpstr>
      <vt:lpstr>Section 3 – Key Takeaways</vt:lpstr>
      <vt:lpstr>Section 4 – Bridge Programming</vt:lpstr>
      <vt:lpstr>Section 4 – Key Takeaways</vt:lpstr>
      <vt:lpstr>Section 5 – Performance and Continuous Improvement</vt:lpstr>
      <vt:lpstr>Section 5 – Key Takeaways</vt:lpstr>
      <vt:lpstr>Two Approaches You Can Use</vt:lpstr>
      <vt:lpstr>Practical Template for FY27</vt:lpstr>
      <vt:lpstr>What You Should Walk Away With</vt:lpstr>
      <vt:lpstr>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Hong, Kang Hee</cp:lastModifiedBy>
  <cp:revision>1</cp:revision>
  <dcterms:created xsi:type="dcterms:W3CDTF">2013-01-27T09:14:16Z</dcterms:created>
  <dcterms:modified xsi:type="dcterms:W3CDTF">2026-04-21T16:07:40Z</dcterms:modified>
  <cp:category/>
</cp:coreProperties>
</file>