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4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5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6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7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123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24.svg"/></Relationships>
</file>

<file path=ppt/diagrams/_rels/data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sv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svg"/><Relationship Id="rId1" Type="http://schemas.openxmlformats.org/officeDocument/2006/relationships/image" Target="../media/image27.png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4" Type="http://schemas.openxmlformats.org/officeDocument/2006/relationships/image" Target="../media/image30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svg"/><Relationship Id="rId1" Type="http://schemas.openxmlformats.org/officeDocument/2006/relationships/image" Target="../media/image35.png"/><Relationship Id="rId6" Type="http://schemas.openxmlformats.org/officeDocument/2006/relationships/image" Target="../media/image40.svg"/><Relationship Id="rId5" Type="http://schemas.openxmlformats.org/officeDocument/2006/relationships/image" Target="../media/image39.png"/><Relationship Id="rId4" Type="http://schemas.openxmlformats.org/officeDocument/2006/relationships/image" Target="../media/image38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24.svg"/></Relationships>
</file>

<file path=ppt/diagrams/_rels/drawing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sv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svg"/><Relationship Id="rId1" Type="http://schemas.openxmlformats.org/officeDocument/2006/relationships/image" Target="../media/image27.png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4" Type="http://schemas.openxmlformats.org/officeDocument/2006/relationships/image" Target="../media/image30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svg"/><Relationship Id="rId1" Type="http://schemas.openxmlformats.org/officeDocument/2006/relationships/image" Target="../media/image35.png"/><Relationship Id="rId6" Type="http://schemas.openxmlformats.org/officeDocument/2006/relationships/image" Target="../media/image40.svg"/><Relationship Id="rId5" Type="http://schemas.openxmlformats.org/officeDocument/2006/relationships/image" Target="../media/image39.png"/><Relationship Id="rId4" Type="http://schemas.openxmlformats.org/officeDocument/2006/relationships/image" Target="../media/image3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D553AD-BB9B-4D72-919D-1DD58948763E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97D988B7-B122-4787-AB17-7442ACA5F9B7}">
      <dgm:prSet/>
      <dgm:spPr/>
      <dgm:t>
        <a:bodyPr/>
        <a:lstStyle/>
        <a:p>
          <a:r>
            <a:rPr lang="en-US"/>
            <a:t>Support growing numbers of asylees, refugees, and migrants</a:t>
          </a:r>
        </a:p>
      </dgm:t>
    </dgm:pt>
    <dgm:pt modelId="{F9AACC2E-173F-4979-A3FB-A73556D3A333}" type="parTrans" cxnId="{312A5131-29D6-48EC-B0F2-21D4237B878B}">
      <dgm:prSet/>
      <dgm:spPr/>
      <dgm:t>
        <a:bodyPr/>
        <a:lstStyle/>
        <a:p>
          <a:endParaRPr lang="en-US"/>
        </a:p>
      </dgm:t>
    </dgm:pt>
    <dgm:pt modelId="{3636209B-9B0C-42AB-9A35-EBA273892B27}" type="sibTrans" cxnId="{312A5131-29D6-48EC-B0F2-21D4237B878B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F9D897F8-B23A-4B76-A878-288A6350799D}">
      <dgm:prSet/>
      <dgm:spPr/>
      <dgm:t>
        <a:bodyPr/>
        <a:lstStyle/>
        <a:p>
          <a:r>
            <a:rPr lang="en-US"/>
            <a:t>Expand English Language Acquisition classes &amp; supports</a:t>
          </a:r>
        </a:p>
      </dgm:t>
    </dgm:pt>
    <dgm:pt modelId="{A15B453F-A26C-4515-BA92-CEDC86B53413}" type="parTrans" cxnId="{9014505D-3805-40EC-8B31-97403D15F70C}">
      <dgm:prSet/>
      <dgm:spPr/>
      <dgm:t>
        <a:bodyPr/>
        <a:lstStyle/>
        <a:p>
          <a:endParaRPr lang="en-US"/>
        </a:p>
      </dgm:t>
    </dgm:pt>
    <dgm:pt modelId="{463B88B4-4123-48FC-92C2-2C0B722AC036}" type="sibTrans" cxnId="{9014505D-3805-40EC-8B31-97403D15F70C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9553B7A6-4E57-4751-A7C6-BA00708B431D}">
      <dgm:prSet/>
      <dgm:spPr/>
      <dgm:t>
        <a:bodyPr/>
        <a:lstStyle/>
        <a:p>
          <a:r>
            <a:rPr lang="en-US"/>
            <a:t>Help learners achieve self-sufficiency as parents, workers, and citizens</a:t>
          </a:r>
        </a:p>
      </dgm:t>
    </dgm:pt>
    <dgm:pt modelId="{1451056C-77A0-4865-A7A9-053A4FADB04C}" type="parTrans" cxnId="{AF8E29DD-BB9F-4A8E-9FD1-3399A3EE7FE8}">
      <dgm:prSet/>
      <dgm:spPr/>
      <dgm:t>
        <a:bodyPr/>
        <a:lstStyle/>
        <a:p>
          <a:endParaRPr lang="en-US"/>
        </a:p>
      </dgm:t>
    </dgm:pt>
    <dgm:pt modelId="{43FEF039-668C-457B-9218-04E873FDD1B6}" type="sibTrans" cxnId="{AF8E29DD-BB9F-4A8E-9FD1-3399A3EE7FE8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3857553C-293F-4242-A968-C175F70C9846}" type="pres">
      <dgm:prSet presAssocID="{57D553AD-BB9B-4D72-919D-1DD58948763E}" presName="Name0" presStyleCnt="0">
        <dgm:presLayoutVars>
          <dgm:animLvl val="lvl"/>
          <dgm:resizeHandles val="exact"/>
        </dgm:presLayoutVars>
      </dgm:prSet>
      <dgm:spPr/>
    </dgm:pt>
    <dgm:pt modelId="{011D7979-74D2-4769-8B0A-58B881954E7E}" type="pres">
      <dgm:prSet presAssocID="{97D988B7-B122-4787-AB17-7442ACA5F9B7}" presName="compositeNode" presStyleCnt="0">
        <dgm:presLayoutVars>
          <dgm:bulletEnabled val="1"/>
        </dgm:presLayoutVars>
      </dgm:prSet>
      <dgm:spPr/>
    </dgm:pt>
    <dgm:pt modelId="{D124AFC8-63CF-4257-A7EC-FFBA8E065D81}" type="pres">
      <dgm:prSet presAssocID="{97D988B7-B122-4787-AB17-7442ACA5F9B7}" presName="bgRect" presStyleLbl="bgAccFollowNode1" presStyleIdx="0" presStyleCnt="3"/>
      <dgm:spPr/>
    </dgm:pt>
    <dgm:pt modelId="{BF3AF48C-1357-4FE0-B334-846164457093}" type="pres">
      <dgm:prSet presAssocID="{3636209B-9B0C-42AB-9A35-EBA273892B27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5FDCE4E9-3092-4C3F-9607-A24888107939}" type="pres">
      <dgm:prSet presAssocID="{97D988B7-B122-4787-AB17-7442ACA5F9B7}" presName="bottomLine" presStyleLbl="alignNode1" presStyleIdx="1" presStyleCnt="6">
        <dgm:presLayoutVars/>
      </dgm:prSet>
      <dgm:spPr/>
    </dgm:pt>
    <dgm:pt modelId="{21BFA7EC-F33E-4A47-825B-DA5E298BAE98}" type="pres">
      <dgm:prSet presAssocID="{97D988B7-B122-4787-AB17-7442ACA5F9B7}" presName="nodeText" presStyleLbl="bgAccFollowNode1" presStyleIdx="0" presStyleCnt="3">
        <dgm:presLayoutVars>
          <dgm:bulletEnabled val="1"/>
        </dgm:presLayoutVars>
      </dgm:prSet>
      <dgm:spPr/>
    </dgm:pt>
    <dgm:pt modelId="{48D12E47-414E-4495-9B35-4920FDD349AB}" type="pres">
      <dgm:prSet presAssocID="{3636209B-9B0C-42AB-9A35-EBA273892B27}" presName="sibTrans" presStyleCnt="0"/>
      <dgm:spPr/>
    </dgm:pt>
    <dgm:pt modelId="{1156D8FD-D0B7-4FAF-A20E-129FEC746CAC}" type="pres">
      <dgm:prSet presAssocID="{F9D897F8-B23A-4B76-A878-288A6350799D}" presName="compositeNode" presStyleCnt="0">
        <dgm:presLayoutVars>
          <dgm:bulletEnabled val="1"/>
        </dgm:presLayoutVars>
      </dgm:prSet>
      <dgm:spPr/>
    </dgm:pt>
    <dgm:pt modelId="{B29A2078-9384-415F-BB18-9D0C88628C90}" type="pres">
      <dgm:prSet presAssocID="{F9D897F8-B23A-4B76-A878-288A6350799D}" presName="bgRect" presStyleLbl="bgAccFollowNode1" presStyleIdx="1" presStyleCnt="3"/>
      <dgm:spPr/>
    </dgm:pt>
    <dgm:pt modelId="{58F0B067-C86F-45CE-92AC-CD1A5DB80148}" type="pres">
      <dgm:prSet presAssocID="{463B88B4-4123-48FC-92C2-2C0B722AC036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45F4F979-F990-470C-A542-F23F1BD3D4EC}" type="pres">
      <dgm:prSet presAssocID="{F9D897F8-B23A-4B76-A878-288A6350799D}" presName="bottomLine" presStyleLbl="alignNode1" presStyleIdx="3" presStyleCnt="6">
        <dgm:presLayoutVars/>
      </dgm:prSet>
      <dgm:spPr/>
    </dgm:pt>
    <dgm:pt modelId="{DB374182-896A-4265-A3C0-268BE090AEDD}" type="pres">
      <dgm:prSet presAssocID="{F9D897F8-B23A-4B76-A878-288A6350799D}" presName="nodeText" presStyleLbl="bgAccFollowNode1" presStyleIdx="1" presStyleCnt="3">
        <dgm:presLayoutVars>
          <dgm:bulletEnabled val="1"/>
        </dgm:presLayoutVars>
      </dgm:prSet>
      <dgm:spPr/>
    </dgm:pt>
    <dgm:pt modelId="{17FEAB04-AC7B-4EEE-B446-59336F5E7499}" type="pres">
      <dgm:prSet presAssocID="{463B88B4-4123-48FC-92C2-2C0B722AC036}" presName="sibTrans" presStyleCnt="0"/>
      <dgm:spPr/>
    </dgm:pt>
    <dgm:pt modelId="{D519B6E7-4B50-4B2D-80DC-9341B001A47B}" type="pres">
      <dgm:prSet presAssocID="{9553B7A6-4E57-4751-A7C6-BA00708B431D}" presName="compositeNode" presStyleCnt="0">
        <dgm:presLayoutVars>
          <dgm:bulletEnabled val="1"/>
        </dgm:presLayoutVars>
      </dgm:prSet>
      <dgm:spPr/>
    </dgm:pt>
    <dgm:pt modelId="{BE7E1FF5-2E06-4446-ACB8-08A1F8C95023}" type="pres">
      <dgm:prSet presAssocID="{9553B7A6-4E57-4751-A7C6-BA00708B431D}" presName="bgRect" presStyleLbl="bgAccFollowNode1" presStyleIdx="2" presStyleCnt="3"/>
      <dgm:spPr/>
    </dgm:pt>
    <dgm:pt modelId="{F8029466-D319-4211-B544-FA33947F7830}" type="pres">
      <dgm:prSet presAssocID="{43FEF039-668C-457B-9218-04E873FDD1B6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0EC823E3-FCB1-4654-B2CD-28F506FFEF13}" type="pres">
      <dgm:prSet presAssocID="{9553B7A6-4E57-4751-A7C6-BA00708B431D}" presName="bottomLine" presStyleLbl="alignNode1" presStyleIdx="5" presStyleCnt="6">
        <dgm:presLayoutVars/>
      </dgm:prSet>
      <dgm:spPr/>
    </dgm:pt>
    <dgm:pt modelId="{28277EAE-12E8-4871-A95C-D0D341A41E0F}" type="pres">
      <dgm:prSet presAssocID="{9553B7A6-4E57-4751-A7C6-BA00708B431D}" presName="nodeText" presStyleLbl="bgAccFollowNode1" presStyleIdx="2" presStyleCnt="3">
        <dgm:presLayoutVars>
          <dgm:bulletEnabled val="1"/>
        </dgm:presLayoutVars>
      </dgm:prSet>
      <dgm:spPr/>
    </dgm:pt>
  </dgm:ptLst>
  <dgm:cxnLst>
    <dgm:cxn modelId="{5D22452F-9A67-4FD3-B170-9E31135FC41F}" type="presOf" srcId="{43FEF039-668C-457B-9218-04E873FDD1B6}" destId="{F8029466-D319-4211-B544-FA33947F7830}" srcOrd="0" destOrd="0" presId="urn:microsoft.com/office/officeart/2016/7/layout/BasicLinearProcessNumbered"/>
    <dgm:cxn modelId="{312A5131-29D6-48EC-B0F2-21D4237B878B}" srcId="{57D553AD-BB9B-4D72-919D-1DD58948763E}" destId="{97D988B7-B122-4787-AB17-7442ACA5F9B7}" srcOrd="0" destOrd="0" parTransId="{F9AACC2E-173F-4979-A3FB-A73556D3A333}" sibTransId="{3636209B-9B0C-42AB-9A35-EBA273892B27}"/>
    <dgm:cxn modelId="{9014505D-3805-40EC-8B31-97403D15F70C}" srcId="{57D553AD-BB9B-4D72-919D-1DD58948763E}" destId="{F9D897F8-B23A-4B76-A878-288A6350799D}" srcOrd="1" destOrd="0" parTransId="{A15B453F-A26C-4515-BA92-CEDC86B53413}" sibTransId="{463B88B4-4123-48FC-92C2-2C0B722AC036}"/>
    <dgm:cxn modelId="{1CF02E41-A973-4405-AC57-556E94D6DDE8}" type="presOf" srcId="{9553B7A6-4E57-4751-A7C6-BA00708B431D}" destId="{28277EAE-12E8-4871-A95C-D0D341A41E0F}" srcOrd="1" destOrd="0" presId="urn:microsoft.com/office/officeart/2016/7/layout/BasicLinearProcessNumbered"/>
    <dgm:cxn modelId="{6E371281-C5EA-4A03-922C-A643A729B0E0}" type="presOf" srcId="{463B88B4-4123-48FC-92C2-2C0B722AC036}" destId="{58F0B067-C86F-45CE-92AC-CD1A5DB80148}" srcOrd="0" destOrd="0" presId="urn:microsoft.com/office/officeart/2016/7/layout/BasicLinearProcessNumbered"/>
    <dgm:cxn modelId="{A112EBBC-3648-4E7D-B5BB-C24BD6D85AC4}" type="presOf" srcId="{3636209B-9B0C-42AB-9A35-EBA273892B27}" destId="{BF3AF48C-1357-4FE0-B334-846164457093}" srcOrd="0" destOrd="0" presId="urn:microsoft.com/office/officeart/2016/7/layout/BasicLinearProcessNumbered"/>
    <dgm:cxn modelId="{FC762FC1-F16E-4ED5-A1CC-FC85B54FA704}" type="presOf" srcId="{9553B7A6-4E57-4751-A7C6-BA00708B431D}" destId="{BE7E1FF5-2E06-4446-ACB8-08A1F8C95023}" srcOrd="0" destOrd="0" presId="urn:microsoft.com/office/officeart/2016/7/layout/BasicLinearProcessNumbered"/>
    <dgm:cxn modelId="{C3960DC2-A571-4B2D-98C0-A0AB6F50DBAF}" type="presOf" srcId="{F9D897F8-B23A-4B76-A878-288A6350799D}" destId="{DB374182-896A-4265-A3C0-268BE090AEDD}" srcOrd="1" destOrd="0" presId="urn:microsoft.com/office/officeart/2016/7/layout/BasicLinearProcessNumbered"/>
    <dgm:cxn modelId="{13467AC3-768C-4F1F-B49B-4E8E35B7C8F9}" type="presOf" srcId="{97D988B7-B122-4787-AB17-7442ACA5F9B7}" destId="{21BFA7EC-F33E-4A47-825B-DA5E298BAE98}" srcOrd="1" destOrd="0" presId="urn:microsoft.com/office/officeart/2016/7/layout/BasicLinearProcessNumbered"/>
    <dgm:cxn modelId="{9B89A9CB-4AEC-4510-B270-B8DA9F5C4FF6}" type="presOf" srcId="{F9D897F8-B23A-4B76-A878-288A6350799D}" destId="{B29A2078-9384-415F-BB18-9D0C88628C90}" srcOrd="0" destOrd="0" presId="urn:microsoft.com/office/officeart/2016/7/layout/BasicLinearProcessNumbered"/>
    <dgm:cxn modelId="{AF8E29DD-BB9F-4A8E-9FD1-3399A3EE7FE8}" srcId="{57D553AD-BB9B-4D72-919D-1DD58948763E}" destId="{9553B7A6-4E57-4751-A7C6-BA00708B431D}" srcOrd="2" destOrd="0" parTransId="{1451056C-77A0-4865-A7A9-053A4FADB04C}" sibTransId="{43FEF039-668C-457B-9218-04E873FDD1B6}"/>
    <dgm:cxn modelId="{6BC5AEEE-88B9-4675-ACE6-FC342B53B2A4}" type="presOf" srcId="{97D988B7-B122-4787-AB17-7442ACA5F9B7}" destId="{D124AFC8-63CF-4257-A7EC-FFBA8E065D81}" srcOrd="0" destOrd="0" presId="urn:microsoft.com/office/officeart/2016/7/layout/BasicLinearProcessNumbered"/>
    <dgm:cxn modelId="{B9C2A4F4-C53A-4EC1-8813-28C01FDB593E}" type="presOf" srcId="{57D553AD-BB9B-4D72-919D-1DD58948763E}" destId="{3857553C-293F-4242-A968-C175F70C9846}" srcOrd="0" destOrd="0" presId="urn:microsoft.com/office/officeart/2016/7/layout/BasicLinearProcessNumbered"/>
    <dgm:cxn modelId="{810A734D-0978-43FF-99BB-E841890A2688}" type="presParOf" srcId="{3857553C-293F-4242-A968-C175F70C9846}" destId="{011D7979-74D2-4769-8B0A-58B881954E7E}" srcOrd="0" destOrd="0" presId="urn:microsoft.com/office/officeart/2016/7/layout/BasicLinearProcessNumbered"/>
    <dgm:cxn modelId="{9279FD62-5546-4E21-BB8C-90BFF664AFDD}" type="presParOf" srcId="{011D7979-74D2-4769-8B0A-58B881954E7E}" destId="{D124AFC8-63CF-4257-A7EC-FFBA8E065D81}" srcOrd="0" destOrd="0" presId="urn:microsoft.com/office/officeart/2016/7/layout/BasicLinearProcessNumbered"/>
    <dgm:cxn modelId="{559D5D4A-7395-477F-BA24-72AAEF83CC5B}" type="presParOf" srcId="{011D7979-74D2-4769-8B0A-58B881954E7E}" destId="{BF3AF48C-1357-4FE0-B334-846164457093}" srcOrd="1" destOrd="0" presId="urn:microsoft.com/office/officeart/2016/7/layout/BasicLinearProcessNumbered"/>
    <dgm:cxn modelId="{3E4B9141-E629-4409-9962-8349195A3818}" type="presParOf" srcId="{011D7979-74D2-4769-8B0A-58B881954E7E}" destId="{5FDCE4E9-3092-4C3F-9607-A24888107939}" srcOrd="2" destOrd="0" presId="urn:microsoft.com/office/officeart/2016/7/layout/BasicLinearProcessNumbered"/>
    <dgm:cxn modelId="{E1742579-BCA9-46D1-88DF-B7291182EB81}" type="presParOf" srcId="{011D7979-74D2-4769-8B0A-58B881954E7E}" destId="{21BFA7EC-F33E-4A47-825B-DA5E298BAE98}" srcOrd="3" destOrd="0" presId="urn:microsoft.com/office/officeart/2016/7/layout/BasicLinearProcessNumbered"/>
    <dgm:cxn modelId="{86B9AF2A-DEE5-4B17-A57D-AF2C07DB0785}" type="presParOf" srcId="{3857553C-293F-4242-A968-C175F70C9846}" destId="{48D12E47-414E-4495-9B35-4920FDD349AB}" srcOrd="1" destOrd="0" presId="urn:microsoft.com/office/officeart/2016/7/layout/BasicLinearProcessNumbered"/>
    <dgm:cxn modelId="{6775792B-0335-4FB8-A70D-AEDB85E58586}" type="presParOf" srcId="{3857553C-293F-4242-A968-C175F70C9846}" destId="{1156D8FD-D0B7-4FAF-A20E-129FEC746CAC}" srcOrd="2" destOrd="0" presId="urn:microsoft.com/office/officeart/2016/7/layout/BasicLinearProcessNumbered"/>
    <dgm:cxn modelId="{D84CDEC6-E44A-4A07-B38A-0D593F81F4CB}" type="presParOf" srcId="{1156D8FD-D0B7-4FAF-A20E-129FEC746CAC}" destId="{B29A2078-9384-415F-BB18-9D0C88628C90}" srcOrd="0" destOrd="0" presId="urn:microsoft.com/office/officeart/2016/7/layout/BasicLinearProcessNumbered"/>
    <dgm:cxn modelId="{B166CECB-4897-4577-92BD-1951F30F92ED}" type="presParOf" srcId="{1156D8FD-D0B7-4FAF-A20E-129FEC746CAC}" destId="{58F0B067-C86F-45CE-92AC-CD1A5DB80148}" srcOrd="1" destOrd="0" presId="urn:microsoft.com/office/officeart/2016/7/layout/BasicLinearProcessNumbered"/>
    <dgm:cxn modelId="{D39C6683-1C0E-4EAC-AD81-B6F3C1EE8A7C}" type="presParOf" srcId="{1156D8FD-D0B7-4FAF-A20E-129FEC746CAC}" destId="{45F4F979-F990-470C-A542-F23F1BD3D4EC}" srcOrd="2" destOrd="0" presId="urn:microsoft.com/office/officeart/2016/7/layout/BasicLinearProcessNumbered"/>
    <dgm:cxn modelId="{7342D843-7BD9-4C16-8261-10DF870EA443}" type="presParOf" srcId="{1156D8FD-D0B7-4FAF-A20E-129FEC746CAC}" destId="{DB374182-896A-4265-A3C0-268BE090AEDD}" srcOrd="3" destOrd="0" presId="urn:microsoft.com/office/officeart/2016/7/layout/BasicLinearProcessNumbered"/>
    <dgm:cxn modelId="{EFEE4B08-FFF1-43C1-897E-AE4E1C6339EF}" type="presParOf" srcId="{3857553C-293F-4242-A968-C175F70C9846}" destId="{17FEAB04-AC7B-4EEE-B446-59336F5E7499}" srcOrd="3" destOrd="0" presId="urn:microsoft.com/office/officeart/2016/7/layout/BasicLinearProcessNumbered"/>
    <dgm:cxn modelId="{273E0B87-A8FF-4BDD-88AF-5C77D3780CC1}" type="presParOf" srcId="{3857553C-293F-4242-A968-C175F70C9846}" destId="{D519B6E7-4B50-4B2D-80DC-9341B001A47B}" srcOrd="4" destOrd="0" presId="urn:microsoft.com/office/officeart/2016/7/layout/BasicLinearProcessNumbered"/>
    <dgm:cxn modelId="{5CBDB0C4-0C12-418E-8F40-EE29221A9160}" type="presParOf" srcId="{D519B6E7-4B50-4B2D-80DC-9341B001A47B}" destId="{BE7E1FF5-2E06-4446-ACB8-08A1F8C95023}" srcOrd="0" destOrd="0" presId="urn:microsoft.com/office/officeart/2016/7/layout/BasicLinearProcessNumbered"/>
    <dgm:cxn modelId="{A8860822-057A-4836-BE5E-ADA4BD8BF24C}" type="presParOf" srcId="{D519B6E7-4B50-4B2D-80DC-9341B001A47B}" destId="{F8029466-D319-4211-B544-FA33947F7830}" srcOrd="1" destOrd="0" presId="urn:microsoft.com/office/officeart/2016/7/layout/BasicLinearProcessNumbered"/>
    <dgm:cxn modelId="{2CEE244A-2B3F-40D0-911E-F7416BB926A5}" type="presParOf" srcId="{D519B6E7-4B50-4B2D-80DC-9341B001A47B}" destId="{0EC823E3-FCB1-4654-B2CD-28F506FFEF13}" srcOrd="2" destOrd="0" presId="urn:microsoft.com/office/officeart/2016/7/layout/BasicLinearProcessNumbered"/>
    <dgm:cxn modelId="{101E157B-D3B2-4837-852A-5E397E5DB5EF}" type="presParOf" srcId="{D519B6E7-4B50-4B2D-80DC-9341B001A47B}" destId="{28277EAE-12E8-4871-A95C-D0D341A41E0F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3EC7A0B-0824-4204-A253-21F99CA852EC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9595C186-0195-47D3-9AC0-CAE0625CBFEA}">
      <dgm:prSet/>
      <dgm:spPr/>
      <dgm:t>
        <a:bodyPr/>
        <a:lstStyle/>
        <a:p>
          <a:r>
            <a:rPr lang="en-US"/>
            <a:t>20% – Target population description with data</a:t>
          </a:r>
        </a:p>
      </dgm:t>
    </dgm:pt>
    <dgm:pt modelId="{999D18BE-308B-4D65-BA71-9FE7C219B612}" type="parTrans" cxnId="{1DD75D06-673C-4CC5-AB66-360DB54D62E0}">
      <dgm:prSet/>
      <dgm:spPr/>
      <dgm:t>
        <a:bodyPr/>
        <a:lstStyle/>
        <a:p>
          <a:endParaRPr lang="en-US"/>
        </a:p>
      </dgm:t>
    </dgm:pt>
    <dgm:pt modelId="{A3074DA4-5002-4CB1-B651-7216567FA36E}" type="sibTrans" cxnId="{1DD75D06-673C-4CC5-AB66-360DB54D62E0}">
      <dgm:prSet/>
      <dgm:spPr/>
      <dgm:t>
        <a:bodyPr/>
        <a:lstStyle/>
        <a:p>
          <a:endParaRPr lang="en-US"/>
        </a:p>
      </dgm:t>
    </dgm:pt>
    <dgm:pt modelId="{3D28481B-80EC-4319-9A59-93B5ADBBCE54}">
      <dgm:prSet/>
      <dgm:spPr/>
      <dgm:t>
        <a:bodyPr/>
        <a:lstStyle/>
        <a:p>
          <a:r>
            <a:rPr lang="en-US"/>
            <a:t>40% – Project activities, curriculum, partnerships</a:t>
          </a:r>
        </a:p>
      </dgm:t>
    </dgm:pt>
    <dgm:pt modelId="{AB916F14-C1D5-4587-A7F0-CDDA895C56E8}" type="parTrans" cxnId="{D3363E17-C47F-4917-B65B-FB5C072EC2E5}">
      <dgm:prSet/>
      <dgm:spPr/>
      <dgm:t>
        <a:bodyPr/>
        <a:lstStyle/>
        <a:p>
          <a:endParaRPr lang="en-US"/>
        </a:p>
      </dgm:t>
    </dgm:pt>
    <dgm:pt modelId="{6F92D8AF-715F-47AA-9914-DFD12AE6666D}" type="sibTrans" cxnId="{D3363E17-C47F-4917-B65B-FB5C072EC2E5}">
      <dgm:prSet/>
      <dgm:spPr/>
      <dgm:t>
        <a:bodyPr/>
        <a:lstStyle/>
        <a:p>
          <a:endParaRPr lang="en-US"/>
        </a:p>
      </dgm:t>
    </dgm:pt>
    <dgm:pt modelId="{BF365AB9-225B-40F3-9A4A-C7E36E929022}">
      <dgm:prSet/>
      <dgm:spPr/>
      <dgm:t>
        <a:bodyPr/>
        <a:lstStyle/>
        <a:p>
          <a:r>
            <a:rPr lang="en-US"/>
            <a:t>35% – Alignment with Area Plan, goals, outcomes, wrap-around supports</a:t>
          </a:r>
        </a:p>
      </dgm:t>
    </dgm:pt>
    <dgm:pt modelId="{A27004CD-37D2-4186-A664-95DFA18347AD}" type="parTrans" cxnId="{DD08A4E9-6EDC-4793-9846-DCC3DBF91E3B}">
      <dgm:prSet/>
      <dgm:spPr/>
      <dgm:t>
        <a:bodyPr/>
        <a:lstStyle/>
        <a:p>
          <a:endParaRPr lang="en-US"/>
        </a:p>
      </dgm:t>
    </dgm:pt>
    <dgm:pt modelId="{D8B86EF0-1431-4D8B-96DA-2829731E596B}" type="sibTrans" cxnId="{DD08A4E9-6EDC-4793-9846-DCC3DBF91E3B}">
      <dgm:prSet/>
      <dgm:spPr/>
      <dgm:t>
        <a:bodyPr/>
        <a:lstStyle/>
        <a:p>
          <a:endParaRPr lang="en-US"/>
        </a:p>
      </dgm:t>
    </dgm:pt>
    <dgm:pt modelId="{08803E29-613E-4044-8D45-5C7AAAE31ED5}">
      <dgm:prSet/>
      <dgm:spPr/>
      <dgm:t>
        <a:bodyPr/>
        <a:lstStyle/>
        <a:p>
          <a:r>
            <a:rPr lang="en-US"/>
            <a:t>5% – Budget capacity and alignment</a:t>
          </a:r>
        </a:p>
      </dgm:t>
    </dgm:pt>
    <dgm:pt modelId="{F5A40BFC-6E1A-4942-B730-1F750B69AE8F}" type="parTrans" cxnId="{6904201B-0774-447C-A09E-A1174F2539E0}">
      <dgm:prSet/>
      <dgm:spPr/>
      <dgm:t>
        <a:bodyPr/>
        <a:lstStyle/>
        <a:p>
          <a:endParaRPr lang="en-US"/>
        </a:p>
      </dgm:t>
    </dgm:pt>
    <dgm:pt modelId="{BB3470F1-83DF-484E-B5AF-1AA953C83986}" type="sibTrans" cxnId="{6904201B-0774-447C-A09E-A1174F2539E0}">
      <dgm:prSet/>
      <dgm:spPr/>
      <dgm:t>
        <a:bodyPr/>
        <a:lstStyle/>
        <a:p>
          <a:endParaRPr lang="en-US"/>
        </a:p>
      </dgm:t>
    </dgm:pt>
    <dgm:pt modelId="{58697167-E398-4896-BE08-5736AA980A36}" type="pres">
      <dgm:prSet presAssocID="{83EC7A0B-0824-4204-A253-21F99CA852EC}" presName="matrix" presStyleCnt="0">
        <dgm:presLayoutVars>
          <dgm:chMax val="1"/>
          <dgm:dir/>
          <dgm:resizeHandles val="exact"/>
        </dgm:presLayoutVars>
      </dgm:prSet>
      <dgm:spPr/>
    </dgm:pt>
    <dgm:pt modelId="{96BB18B4-5173-449F-A285-335DB4EDA240}" type="pres">
      <dgm:prSet presAssocID="{83EC7A0B-0824-4204-A253-21F99CA852EC}" presName="diamond" presStyleLbl="bgShp" presStyleIdx="0" presStyleCnt="1"/>
      <dgm:spPr/>
    </dgm:pt>
    <dgm:pt modelId="{F8D29DDC-9E27-44E7-A662-AE2C27E972C5}" type="pres">
      <dgm:prSet presAssocID="{83EC7A0B-0824-4204-A253-21F99CA852EC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7E97C641-639F-4E2E-85B5-02B79769775A}" type="pres">
      <dgm:prSet presAssocID="{83EC7A0B-0824-4204-A253-21F99CA852EC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85109C18-3A41-44A7-9B71-276E64D9A5BC}" type="pres">
      <dgm:prSet presAssocID="{83EC7A0B-0824-4204-A253-21F99CA852EC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5F6D275A-8738-4DE6-8301-2CDD0EFE0EF5}" type="pres">
      <dgm:prSet presAssocID="{83EC7A0B-0824-4204-A253-21F99CA852EC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1DD75D06-673C-4CC5-AB66-360DB54D62E0}" srcId="{83EC7A0B-0824-4204-A253-21F99CA852EC}" destId="{9595C186-0195-47D3-9AC0-CAE0625CBFEA}" srcOrd="0" destOrd="0" parTransId="{999D18BE-308B-4D65-BA71-9FE7C219B612}" sibTransId="{A3074DA4-5002-4CB1-B651-7216567FA36E}"/>
    <dgm:cxn modelId="{D3363E17-C47F-4917-B65B-FB5C072EC2E5}" srcId="{83EC7A0B-0824-4204-A253-21F99CA852EC}" destId="{3D28481B-80EC-4319-9A59-93B5ADBBCE54}" srcOrd="1" destOrd="0" parTransId="{AB916F14-C1D5-4587-A7F0-CDDA895C56E8}" sibTransId="{6F92D8AF-715F-47AA-9914-DFD12AE6666D}"/>
    <dgm:cxn modelId="{6904201B-0774-447C-A09E-A1174F2539E0}" srcId="{83EC7A0B-0824-4204-A253-21F99CA852EC}" destId="{08803E29-613E-4044-8D45-5C7AAAE31ED5}" srcOrd="3" destOrd="0" parTransId="{F5A40BFC-6E1A-4942-B730-1F750B69AE8F}" sibTransId="{BB3470F1-83DF-484E-B5AF-1AA953C83986}"/>
    <dgm:cxn modelId="{72BF7668-8E3F-4033-84F0-CA3CAAE14F42}" type="presOf" srcId="{83EC7A0B-0824-4204-A253-21F99CA852EC}" destId="{58697167-E398-4896-BE08-5736AA980A36}" srcOrd="0" destOrd="0" presId="urn:microsoft.com/office/officeart/2005/8/layout/matrix3"/>
    <dgm:cxn modelId="{450D0185-8AAF-4575-B9C9-405CC6A43556}" type="presOf" srcId="{08803E29-613E-4044-8D45-5C7AAAE31ED5}" destId="{5F6D275A-8738-4DE6-8301-2CDD0EFE0EF5}" srcOrd="0" destOrd="0" presId="urn:microsoft.com/office/officeart/2005/8/layout/matrix3"/>
    <dgm:cxn modelId="{D4E037C4-C4CF-40CC-B809-7D4A289DE9FE}" type="presOf" srcId="{3D28481B-80EC-4319-9A59-93B5ADBBCE54}" destId="{7E97C641-639F-4E2E-85B5-02B79769775A}" srcOrd="0" destOrd="0" presId="urn:microsoft.com/office/officeart/2005/8/layout/matrix3"/>
    <dgm:cxn modelId="{EF28E3D1-756B-4B09-AA43-4222759D5DBF}" type="presOf" srcId="{9595C186-0195-47D3-9AC0-CAE0625CBFEA}" destId="{F8D29DDC-9E27-44E7-A662-AE2C27E972C5}" srcOrd="0" destOrd="0" presId="urn:microsoft.com/office/officeart/2005/8/layout/matrix3"/>
    <dgm:cxn modelId="{5AD18BDB-0802-485B-8625-83A935FB15A2}" type="presOf" srcId="{BF365AB9-225B-40F3-9A4A-C7E36E929022}" destId="{85109C18-3A41-44A7-9B71-276E64D9A5BC}" srcOrd="0" destOrd="0" presId="urn:microsoft.com/office/officeart/2005/8/layout/matrix3"/>
    <dgm:cxn modelId="{DD08A4E9-6EDC-4793-9846-DCC3DBF91E3B}" srcId="{83EC7A0B-0824-4204-A253-21F99CA852EC}" destId="{BF365AB9-225B-40F3-9A4A-C7E36E929022}" srcOrd="2" destOrd="0" parTransId="{A27004CD-37D2-4186-A664-95DFA18347AD}" sibTransId="{D8B86EF0-1431-4D8B-96DA-2829731E596B}"/>
    <dgm:cxn modelId="{C229E8CE-80CC-4C6E-9173-F8E22361F4AC}" type="presParOf" srcId="{58697167-E398-4896-BE08-5736AA980A36}" destId="{96BB18B4-5173-449F-A285-335DB4EDA240}" srcOrd="0" destOrd="0" presId="urn:microsoft.com/office/officeart/2005/8/layout/matrix3"/>
    <dgm:cxn modelId="{5EE39E3A-FA7A-4A19-9A1B-07A7690DF89C}" type="presParOf" srcId="{58697167-E398-4896-BE08-5736AA980A36}" destId="{F8D29DDC-9E27-44E7-A662-AE2C27E972C5}" srcOrd="1" destOrd="0" presId="urn:microsoft.com/office/officeart/2005/8/layout/matrix3"/>
    <dgm:cxn modelId="{B20FA824-297D-4FC6-A7E8-AD72F73B1DE7}" type="presParOf" srcId="{58697167-E398-4896-BE08-5736AA980A36}" destId="{7E97C641-639F-4E2E-85B5-02B79769775A}" srcOrd="2" destOrd="0" presId="urn:microsoft.com/office/officeart/2005/8/layout/matrix3"/>
    <dgm:cxn modelId="{96ED7286-7F44-4887-B445-8824E551E27B}" type="presParOf" srcId="{58697167-E398-4896-BE08-5736AA980A36}" destId="{85109C18-3A41-44A7-9B71-276E64D9A5BC}" srcOrd="3" destOrd="0" presId="urn:microsoft.com/office/officeart/2005/8/layout/matrix3"/>
    <dgm:cxn modelId="{21473F24-F699-4713-A062-AD69C5E0923E}" type="presParOf" srcId="{58697167-E398-4896-BE08-5736AA980A36}" destId="{5F6D275A-8738-4DE6-8301-2CDD0EFE0EF5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2897043-12CA-4117-8FC3-3B4DA5AB0067}" type="doc">
      <dgm:prSet loTypeId="urn:microsoft.com/office/officeart/2017/3/layout/HorizontalLabelsTimeline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D7741CC-285C-44FD-9E4E-18DF23B1BA42}">
      <dgm:prSet/>
      <dgm:spPr/>
      <dgm:t>
        <a:bodyPr/>
        <a:lstStyle/>
        <a:p>
          <a:pPr>
            <a:defRPr b="1"/>
          </a:pPr>
          <a:r>
            <a:rPr lang="en-US"/>
            <a:t>1 Oct. 2025</a:t>
          </a:r>
        </a:p>
      </dgm:t>
    </dgm:pt>
    <dgm:pt modelId="{2C5059C3-FDF4-4D14-962F-B4D701EDD431}" type="parTrans" cxnId="{9B93AB8F-C59E-4AAC-8DD6-9062AE6894AE}">
      <dgm:prSet/>
      <dgm:spPr/>
      <dgm:t>
        <a:bodyPr/>
        <a:lstStyle/>
        <a:p>
          <a:endParaRPr lang="en-US"/>
        </a:p>
      </dgm:t>
    </dgm:pt>
    <dgm:pt modelId="{75218A01-736B-47CE-95E3-305C0A918204}" type="sibTrans" cxnId="{9B93AB8F-C59E-4AAC-8DD6-9062AE6894AE}">
      <dgm:prSet/>
      <dgm:spPr/>
      <dgm:t>
        <a:bodyPr/>
        <a:lstStyle/>
        <a:p>
          <a:endParaRPr lang="en-US"/>
        </a:p>
      </dgm:t>
    </dgm:pt>
    <dgm:pt modelId="{4413EA5C-9A10-4F81-BD33-F5DDD756040F}">
      <dgm:prSet/>
      <dgm:spPr/>
      <dgm:t>
        <a:bodyPr/>
        <a:lstStyle/>
        <a:p>
          <a:r>
            <a:rPr lang="en-US"/>
            <a:t>Posted</a:t>
          </a:r>
        </a:p>
      </dgm:t>
    </dgm:pt>
    <dgm:pt modelId="{DF4CD6B4-0E64-416D-948C-F9D958A19443}" type="parTrans" cxnId="{6C564BE6-0EDD-463A-A936-46721C93F7FB}">
      <dgm:prSet/>
      <dgm:spPr/>
      <dgm:t>
        <a:bodyPr/>
        <a:lstStyle/>
        <a:p>
          <a:endParaRPr lang="en-US"/>
        </a:p>
      </dgm:t>
    </dgm:pt>
    <dgm:pt modelId="{747E699F-465F-48C7-B5D5-F7E380C99DA5}" type="sibTrans" cxnId="{6C564BE6-0EDD-463A-A936-46721C93F7FB}">
      <dgm:prSet/>
      <dgm:spPr/>
      <dgm:t>
        <a:bodyPr/>
        <a:lstStyle/>
        <a:p>
          <a:endParaRPr lang="en-US"/>
        </a:p>
      </dgm:t>
    </dgm:pt>
    <dgm:pt modelId="{9A06778A-88EA-4299-913B-AD2C4DE69911}">
      <dgm:prSet/>
      <dgm:spPr/>
      <dgm:t>
        <a:bodyPr/>
        <a:lstStyle/>
        <a:p>
          <a:pPr>
            <a:defRPr b="1"/>
          </a:pPr>
          <a:r>
            <a:rPr lang="en-US" dirty="0"/>
            <a:t>15 Oct. 2025, 10:00 AM</a:t>
          </a:r>
        </a:p>
      </dgm:t>
    </dgm:pt>
    <dgm:pt modelId="{E1A8E7EB-4EF4-45C9-8CB3-8D44D8934334}" type="parTrans" cxnId="{2C9A3DDE-D89A-4864-A475-BDAA1935C7B3}">
      <dgm:prSet/>
      <dgm:spPr/>
      <dgm:t>
        <a:bodyPr/>
        <a:lstStyle/>
        <a:p>
          <a:endParaRPr lang="en-US"/>
        </a:p>
      </dgm:t>
    </dgm:pt>
    <dgm:pt modelId="{63153671-7AF8-44EE-A9A8-E638E7FE1BB0}" type="sibTrans" cxnId="{2C9A3DDE-D89A-4864-A475-BDAA1935C7B3}">
      <dgm:prSet/>
      <dgm:spPr/>
      <dgm:t>
        <a:bodyPr/>
        <a:lstStyle/>
        <a:p>
          <a:endParaRPr lang="en-US"/>
        </a:p>
      </dgm:t>
    </dgm:pt>
    <dgm:pt modelId="{53865F5C-1845-482D-BFD8-1F66C1CF0933}">
      <dgm:prSet/>
      <dgm:spPr/>
      <dgm:t>
        <a:bodyPr/>
        <a:lstStyle/>
        <a:p>
          <a:r>
            <a:rPr lang="en-US" dirty="0"/>
            <a:t>Bidders Webinar</a:t>
          </a:r>
        </a:p>
      </dgm:t>
    </dgm:pt>
    <dgm:pt modelId="{0C209643-7E3D-47FB-AEC4-AEB71189FD46}" type="parTrans" cxnId="{CF4F0C50-1C8A-452E-8CC3-0AD3FC484E68}">
      <dgm:prSet/>
      <dgm:spPr/>
      <dgm:t>
        <a:bodyPr/>
        <a:lstStyle/>
        <a:p>
          <a:endParaRPr lang="en-US"/>
        </a:p>
      </dgm:t>
    </dgm:pt>
    <dgm:pt modelId="{BBF8504A-7BC9-43F3-9359-3C5339613625}" type="sibTrans" cxnId="{CF4F0C50-1C8A-452E-8CC3-0AD3FC484E68}">
      <dgm:prSet/>
      <dgm:spPr/>
      <dgm:t>
        <a:bodyPr/>
        <a:lstStyle/>
        <a:p>
          <a:endParaRPr lang="en-US"/>
        </a:p>
      </dgm:t>
    </dgm:pt>
    <dgm:pt modelId="{92EA5884-B3D3-4455-8A33-9DF974DFD205}">
      <dgm:prSet/>
      <dgm:spPr/>
      <dgm:t>
        <a:bodyPr/>
        <a:lstStyle/>
        <a:p>
          <a:pPr>
            <a:defRPr b="1"/>
          </a:pPr>
          <a:r>
            <a:rPr lang="en-US"/>
            <a:t>14 Nov. 2025, 5:00 PM</a:t>
          </a:r>
        </a:p>
      </dgm:t>
    </dgm:pt>
    <dgm:pt modelId="{22739C12-701B-45F5-B8B2-22FDEAF7F5AB}" type="parTrans" cxnId="{E855813F-D636-43EF-BAB0-BBA8AF320C26}">
      <dgm:prSet/>
      <dgm:spPr/>
      <dgm:t>
        <a:bodyPr/>
        <a:lstStyle/>
        <a:p>
          <a:endParaRPr lang="en-US"/>
        </a:p>
      </dgm:t>
    </dgm:pt>
    <dgm:pt modelId="{588DB6B6-1DDE-4865-8B5E-3631411D3368}" type="sibTrans" cxnId="{E855813F-D636-43EF-BAB0-BBA8AF320C26}">
      <dgm:prSet/>
      <dgm:spPr/>
      <dgm:t>
        <a:bodyPr/>
        <a:lstStyle/>
        <a:p>
          <a:endParaRPr lang="en-US"/>
        </a:p>
      </dgm:t>
    </dgm:pt>
    <dgm:pt modelId="{CBD9EAA4-0B36-4E2F-A162-0187C9670E6A}">
      <dgm:prSet/>
      <dgm:spPr/>
      <dgm:t>
        <a:bodyPr/>
        <a:lstStyle/>
        <a:p>
          <a:r>
            <a:rPr lang="en-US"/>
            <a:t>Applications Due: November 14, 2025, 5:00 PM CST</a:t>
          </a:r>
        </a:p>
      </dgm:t>
    </dgm:pt>
    <dgm:pt modelId="{32493753-F9EE-466C-B98B-F2496D259047}" type="parTrans" cxnId="{8C5D8E51-808D-4BE2-9068-AD5787F07964}">
      <dgm:prSet/>
      <dgm:spPr/>
      <dgm:t>
        <a:bodyPr/>
        <a:lstStyle/>
        <a:p>
          <a:endParaRPr lang="en-US"/>
        </a:p>
      </dgm:t>
    </dgm:pt>
    <dgm:pt modelId="{AD61F77A-363B-46B5-8F90-15E3FCD21E61}" type="sibTrans" cxnId="{8C5D8E51-808D-4BE2-9068-AD5787F07964}">
      <dgm:prSet/>
      <dgm:spPr/>
      <dgm:t>
        <a:bodyPr/>
        <a:lstStyle/>
        <a:p>
          <a:endParaRPr lang="en-US"/>
        </a:p>
      </dgm:t>
    </dgm:pt>
    <dgm:pt modelId="{9F90BE19-7EFB-4DB8-BEF4-C07247BD6406}">
      <dgm:prSet/>
      <dgm:spPr/>
      <dgm:t>
        <a:bodyPr/>
        <a:lstStyle/>
        <a:p>
          <a:pPr>
            <a:defRPr b="1"/>
          </a:pPr>
          <a:r>
            <a:rPr lang="en-US"/>
            <a:t>1 Jan. – 31 Dec. 2026</a:t>
          </a:r>
        </a:p>
      </dgm:t>
    </dgm:pt>
    <dgm:pt modelId="{2EE83FA2-06AB-49C0-A18A-4AD932F9B634}" type="parTrans" cxnId="{109FAFE8-B771-40CC-B894-CEB5D9093744}">
      <dgm:prSet/>
      <dgm:spPr/>
      <dgm:t>
        <a:bodyPr/>
        <a:lstStyle/>
        <a:p>
          <a:endParaRPr lang="en-US"/>
        </a:p>
      </dgm:t>
    </dgm:pt>
    <dgm:pt modelId="{5EDFE840-E0C5-41FC-8A1E-505FF589D1B7}" type="sibTrans" cxnId="{109FAFE8-B771-40CC-B894-CEB5D9093744}">
      <dgm:prSet/>
      <dgm:spPr/>
      <dgm:t>
        <a:bodyPr/>
        <a:lstStyle/>
        <a:p>
          <a:endParaRPr lang="en-US"/>
        </a:p>
      </dgm:t>
    </dgm:pt>
    <dgm:pt modelId="{23FB8C2C-DE33-4839-B69C-E97DE9F2AB0C}">
      <dgm:prSet/>
      <dgm:spPr/>
      <dgm:t>
        <a:bodyPr/>
        <a:lstStyle/>
        <a:p>
          <a:r>
            <a:rPr lang="en-US"/>
            <a:t>Grant Period</a:t>
          </a:r>
        </a:p>
      </dgm:t>
    </dgm:pt>
    <dgm:pt modelId="{5AD17C14-0025-4496-9636-E76B5BFF47DD}" type="parTrans" cxnId="{F247952F-ECF9-4144-BEF1-70D62F6DE748}">
      <dgm:prSet/>
      <dgm:spPr/>
      <dgm:t>
        <a:bodyPr/>
        <a:lstStyle/>
        <a:p>
          <a:endParaRPr lang="en-US"/>
        </a:p>
      </dgm:t>
    </dgm:pt>
    <dgm:pt modelId="{2CE005B8-39B6-4A94-B4B0-76618AD4065F}" type="sibTrans" cxnId="{F247952F-ECF9-4144-BEF1-70D62F6DE748}">
      <dgm:prSet/>
      <dgm:spPr/>
      <dgm:t>
        <a:bodyPr/>
        <a:lstStyle/>
        <a:p>
          <a:endParaRPr lang="en-US"/>
        </a:p>
      </dgm:t>
    </dgm:pt>
    <dgm:pt modelId="{6D4670F4-24B0-4B13-89C1-B6428824B63D}" type="pres">
      <dgm:prSet presAssocID="{32897043-12CA-4117-8FC3-3B4DA5AB0067}" presName="root" presStyleCnt="0">
        <dgm:presLayoutVars>
          <dgm:chMax/>
          <dgm:chPref/>
          <dgm:animLvl val="lvl"/>
        </dgm:presLayoutVars>
      </dgm:prSet>
      <dgm:spPr/>
    </dgm:pt>
    <dgm:pt modelId="{A2099E50-D74D-43B7-9E99-A013C140D97A}" type="pres">
      <dgm:prSet presAssocID="{32897043-12CA-4117-8FC3-3B4DA5AB0067}" presName="divider" presStyleLbl="fgAcc1" presStyleIdx="0" presStyleCnt="1"/>
      <dgm:spPr/>
    </dgm:pt>
    <dgm:pt modelId="{84C88701-B6DD-45A9-8145-08342351B961}" type="pres">
      <dgm:prSet presAssocID="{32897043-12CA-4117-8FC3-3B4DA5AB0067}" presName="nodes" presStyleCnt="0">
        <dgm:presLayoutVars>
          <dgm:chMax/>
          <dgm:chPref/>
          <dgm:animLvl val="lvl"/>
        </dgm:presLayoutVars>
      </dgm:prSet>
      <dgm:spPr/>
    </dgm:pt>
    <dgm:pt modelId="{3E5C115D-68B2-4355-90BC-51C2AE6D0B49}" type="pres">
      <dgm:prSet presAssocID="{2D7741CC-285C-44FD-9E4E-18DF23B1BA42}" presName="composite" presStyleCnt="0"/>
      <dgm:spPr/>
    </dgm:pt>
    <dgm:pt modelId="{64840C75-8047-4543-99E3-25240A21E952}" type="pres">
      <dgm:prSet presAssocID="{2D7741CC-285C-44FD-9E4E-18DF23B1BA42}" presName="L1TextContainer" presStyleLbl="alignNode1" presStyleIdx="0" presStyleCnt="4">
        <dgm:presLayoutVars>
          <dgm:chMax val="1"/>
          <dgm:chPref val="1"/>
          <dgm:bulletEnabled val="1"/>
        </dgm:presLayoutVars>
      </dgm:prSet>
      <dgm:spPr/>
    </dgm:pt>
    <dgm:pt modelId="{E37E51A8-FCC2-43A1-B7CC-696E2AF28A13}" type="pres">
      <dgm:prSet presAssocID="{2D7741CC-285C-44FD-9E4E-18DF23B1BA42}" presName="L2TextContainerWrapper" presStyleCnt="0">
        <dgm:presLayoutVars>
          <dgm:bulletEnabled val="1"/>
        </dgm:presLayoutVars>
      </dgm:prSet>
      <dgm:spPr/>
    </dgm:pt>
    <dgm:pt modelId="{B74BE2DD-E73B-4AD2-9AE8-21778A8A4E93}" type="pres">
      <dgm:prSet presAssocID="{2D7741CC-285C-44FD-9E4E-18DF23B1BA42}" presName="L2TextContainer" presStyleLbl="bgAccFollowNode1" presStyleIdx="0" presStyleCnt="4"/>
      <dgm:spPr/>
    </dgm:pt>
    <dgm:pt modelId="{620886C1-7F5C-49B5-BFF5-C76E6D52E4A4}" type="pres">
      <dgm:prSet presAssocID="{2D7741CC-285C-44FD-9E4E-18DF23B1BA42}" presName="FlexibleEmptyPlaceHolder" presStyleCnt="0"/>
      <dgm:spPr/>
    </dgm:pt>
    <dgm:pt modelId="{2097235E-4CE2-4FFA-86E8-81A5C2FEBBF2}" type="pres">
      <dgm:prSet presAssocID="{2D7741CC-285C-44FD-9E4E-18DF23B1BA42}" presName="ConnectLine" presStyleLbl="sibTrans1D1" presStyleIdx="0" presStyleCnt="4"/>
      <dgm:spPr/>
    </dgm:pt>
    <dgm:pt modelId="{FE90332F-B3A7-4B0F-8E70-D2C104BCB843}" type="pres">
      <dgm:prSet presAssocID="{2D7741CC-285C-44FD-9E4E-18DF23B1BA42}" presName="ConnectorPoint" presStyleLbl="node1" presStyleIdx="0" presStyleCnt="4"/>
      <dgm:spPr>
        <a:solidFill>
          <a:schemeClr val="accent5"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AADEC597-3218-4B80-85FF-C4DF05E035F5}" type="pres">
      <dgm:prSet presAssocID="{2D7741CC-285C-44FD-9E4E-18DF23B1BA42}" presName="EmptyPlaceHolder" presStyleCnt="0"/>
      <dgm:spPr/>
    </dgm:pt>
    <dgm:pt modelId="{498B5BB7-BAEB-4777-9DC4-743E5E6F3311}" type="pres">
      <dgm:prSet presAssocID="{75218A01-736B-47CE-95E3-305C0A918204}" presName="spaceBetweenRectangles" presStyleCnt="0"/>
      <dgm:spPr/>
    </dgm:pt>
    <dgm:pt modelId="{9CE58928-AE0E-408D-943C-41EBCFF025E3}" type="pres">
      <dgm:prSet presAssocID="{9A06778A-88EA-4299-913B-AD2C4DE69911}" presName="composite" presStyleCnt="0"/>
      <dgm:spPr/>
    </dgm:pt>
    <dgm:pt modelId="{BD69F7FB-D0E9-4CCB-8ACF-ACE63B800A4A}" type="pres">
      <dgm:prSet presAssocID="{9A06778A-88EA-4299-913B-AD2C4DE69911}" presName="L1TextContainer" presStyleLbl="alignNode1" presStyleIdx="1" presStyleCnt="4">
        <dgm:presLayoutVars>
          <dgm:chMax val="1"/>
          <dgm:chPref val="1"/>
          <dgm:bulletEnabled val="1"/>
        </dgm:presLayoutVars>
      </dgm:prSet>
      <dgm:spPr/>
    </dgm:pt>
    <dgm:pt modelId="{A498082D-06D6-4057-B223-DE6FDD649B3D}" type="pres">
      <dgm:prSet presAssocID="{9A06778A-88EA-4299-913B-AD2C4DE69911}" presName="L2TextContainerWrapper" presStyleCnt="0">
        <dgm:presLayoutVars>
          <dgm:bulletEnabled val="1"/>
        </dgm:presLayoutVars>
      </dgm:prSet>
      <dgm:spPr/>
    </dgm:pt>
    <dgm:pt modelId="{CD572204-0647-4100-8EFB-3D9D4BC8ACA7}" type="pres">
      <dgm:prSet presAssocID="{9A06778A-88EA-4299-913B-AD2C4DE69911}" presName="L2TextContainer" presStyleLbl="bgAccFollowNode1" presStyleIdx="1" presStyleCnt="4"/>
      <dgm:spPr/>
    </dgm:pt>
    <dgm:pt modelId="{62D32ED5-CB94-4299-B9F0-AF4B1A6F9719}" type="pres">
      <dgm:prSet presAssocID="{9A06778A-88EA-4299-913B-AD2C4DE69911}" presName="FlexibleEmptyPlaceHolder" presStyleCnt="0"/>
      <dgm:spPr/>
    </dgm:pt>
    <dgm:pt modelId="{02AEFEB4-1616-4983-9BA8-D5D575F8C24A}" type="pres">
      <dgm:prSet presAssocID="{9A06778A-88EA-4299-913B-AD2C4DE69911}" presName="ConnectLine" presStyleLbl="sibTrans1D1" presStyleIdx="1" presStyleCnt="4"/>
      <dgm:spPr/>
    </dgm:pt>
    <dgm:pt modelId="{9C42B4DC-8470-4E6F-8152-72D8FA87CDF9}" type="pres">
      <dgm:prSet presAssocID="{9A06778A-88EA-4299-913B-AD2C4DE69911}" presName="ConnectorPoint" presStyleLbl="node1" presStyleIdx="1" presStyleCnt="4"/>
      <dgm:spPr>
        <a:solidFill>
          <a:schemeClr val="accent5">
            <a:hueOff val="2436877"/>
            <a:satOff val="265"/>
            <a:lumOff val="0"/>
            <a:alphaOff val="0"/>
          </a:schemeClr>
        </a:solidFill>
        <a:ln w="63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26A68D7E-4310-4B1F-9D14-E3C4F55C3237}" type="pres">
      <dgm:prSet presAssocID="{9A06778A-88EA-4299-913B-AD2C4DE69911}" presName="EmptyPlaceHolder" presStyleCnt="0"/>
      <dgm:spPr/>
    </dgm:pt>
    <dgm:pt modelId="{DF036766-8C63-43C4-9DC4-64D5BF24AA5B}" type="pres">
      <dgm:prSet presAssocID="{63153671-7AF8-44EE-A9A8-E638E7FE1BB0}" presName="spaceBetweenRectangles" presStyleCnt="0"/>
      <dgm:spPr/>
    </dgm:pt>
    <dgm:pt modelId="{CA8D9113-9356-48CC-B117-22FEF7D5BB10}" type="pres">
      <dgm:prSet presAssocID="{92EA5884-B3D3-4455-8A33-9DF974DFD205}" presName="composite" presStyleCnt="0"/>
      <dgm:spPr/>
    </dgm:pt>
    <dgm:pt modelId="{F339F66B-AC12-4F90-909E-6EAEDA036081}" type="pres">
      <dgm:prSet presAssocID="{92EA5884-B3D3-4455-8A33-9DF974DFD205}" presName="L1TextContainer" presStyleLbl="alignNode1" presStyleIdx="2" presStyleCnt="4">
        <dgm:presLayoutVars>
          <dgm:chMax val="1"/>
          <dgm:chPref val="1"/>
          <dgm:bulletEnabled val="1"/>
        </dgm:presLayoutVars>
      </dgm:prSet>
      <dgm:spPr/>
    </dgm:pt>
    <dgm:pt modelId="{33C226E3-2832-4A1A-8F70-67FF115DC3E3}" type="pres">
      <dgm:prSet presAssocID="{92EA5884-B3D3-4455-8A33-9DF974DFD205}" presName="L2TextContainerWrapper" presStyleCnt="0">
        <dgm:presLayoutVars>
          <dgm:bulletEnabled val="1"/>
        </dgm:presLayoutVars>
      </dgm:prSet>
      <dgm:spPr/>
    </dgm:pt>
    <dgm:pt modelId="{FA2397B4-2629-44A6-A26F-53A56946AC30}" type="pres">
      <dgm:prSet presAssocID="{92EA5884-B3D3-4455-8A33-9DF974DFD205}" presName="L2TextContainer" presStyleLbl="bgAccFollowNode1" presStyleIdx="2" presStyleCnt="4"/>
      <dgm:spPr/>
    </dgm:pt>
    <dgm:pt modelId="{9D748603-150A-4E1D-90FA-CAF1C62363CC}" type="pres">
      <dgm:prSet presAssocID="{92EA5884-B3D3-4455-8A33-9DF974DFD205}" presName="FlexibleEmptyPlaceHolder" presStyleCnt="0"/>
      <dgm:spPr/>
    </dgm:pt>
    <dgm:pt modelId="{F98AB26E-C8A0-4705-B12F-6C5586C06585}" type="pres">
      <dgm:prSet presAssocID="{92EA5884-B3D3-4455-8A33-9DF974DFD205}" presName="ConnectLine" presStyleLbl="sibTrans1D1" presStyleIdx="2" presStyleCnt="4"/>
      <dgm:spPr/>
    </dgm:pt>
    <dgm:pt modelId="{4223FD73-10AD-4FC2-A11C-FB656DB2982B}" type="pres">
      <dgm:prSet presAssocID="{92EA5884-B3D3-4455-8A33-9DF974DFD205}" presName="ConnectorPoint" presStyleLbl="node1" presStyleIdx="2" presStyleCnt="4"/>
      <dgm:spPr>
        <a:solidFill>
          <a:schemeClr val="accent5">
            <a:hueOff val="4873755"/>
            <a:satOff val="530"/>
            <a:lumOff val="-1"/>
            <a:alphaOff val="0"/>
          </a:schemeClr>
        </a:solidFill>
        <a:ln w="63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16B6109C-4960-4FF0-BEA7-155803EFF414}" type="pres">
      <dgm:prSet presAssocID="{92EA5884-B3D3-4455-8A33-9DF974DFD205}" presName="EmptyPlaceHolder" presStyleCnt="0"/>
      <dgm:spPr/>
    </dgm:pt>
    <dgm:pt modelId="{5B77D6CB-1D8C-4333-9456-5C5DE1D6A0A4}" type="pres">
      <dgm:prSet presAssocID="{588DB6B6-1DDE-4865-8B5E-3631411D3368}" presName="spaceBetweenRectangles" presStyleCnt="0"/>
      <dgm:spPr/>
    </dgm:pt>
    <dgm:pt modelId="{0526758A-8E4F-4CB5-8517-A34E9D8A388E}" type="pres">
      <dgm:prSet presAssocID="{9F90BE19-7EFB-4DB8-BEF4-C07247BD6406}" presName="composite" presStyleCnt="0"/>
      <dgm:spPr/>
    </dgm:pt>
    <dgm:pt modelId="{8542D3E9-9630-421D-ADC1-F3759712D6E9}" type="pres">
      <dgm:prSet presAssocID="{9F90BE19-7EFB-4DB8-BEF4-C07247BD6406}" presName="L1TextContainer" presStyleLbl="alignNode1" presStyleIdx="3" presStyleCnt="4">
        <dgm:presLayoutVars>
          <dgm:chMax val="1"/>
          <dgm:chPref val="1"/>
          <dgm:bulletEnabled val="1"/>
        </dgm:presLayoutVars>
      </dgm:prSet>
      <dgm:spPr/>
    </dgm:pt>
    <dgm:pt modelId="{32B61842-984D-4FE2-B033-64F57619A24D}" type="pres">
      <dgm:prSet presAssocID="{9F90BE19-7EFB-4DB8-BEF4-C07247BD6406}" presName="L2TextContainerWrapper" presStyleCnt="0">
        <dgm:presLayoutVars>
          <dgm:bulletEnabled val="1"/>
        </dgm:presLayoutVars>
      </dgm:prSet>
      <dgm:spPr/>
    </dgm:pt>
    <dgm:pt modelId="{3313693E-C806-4873-80C6-662C5CD263C5}" type="pres">
      <dgm:prSet presAssocID="{9F90BE19-7EFB-4DB8-BEF4-C07247BD6406}" presName="L2TextContainer" presStyleLbl="bgAccFollowNode1" presStyleIdx="3" presStyleCnt="4"/>
      <dgm:spPr/>
    </dgm:pt>
    <dgm:pt modelId="{4DED3173-9A9B-4A59-BE81-4987A09EF609}" type="pres">
      <dgm:prSet presAssocID="{9F90BE19-7EFB-4DB8-BEF4-C07247BD6406}" presName="FlexibleEmptyPlaceHolder" presStyleCnt="0"/>
      <dgm:spPr/>
    </dgm:pt>
    <dgm:pt modelId="{859C90BC-90F9-4F21-96A6-2095A7B982D1}" type="pres">
      <dgm:prSet presAssocID="{9F90BE19-7EFB-4DB8-BEF4-C07247BD6406}" presName="ConnectLine" presStyleLbl="sibTrans1D1" presStyleIdx="3" presStyleCnt="4"/>
      <dgm:spPr/>
    </dgm:pt>
    <dgm:pt modelId="{F6BF37CE-448B-430E-80DE-FF5AE16FE42C}" type="pres">
      <dgm:prSet presAssocID="{9F90BE19-7EFB-4DB8-BEF4-C07247BD6406}" presName="ConnectorPoint" presStyleLbl="node1" presStyleIdx="3" presStyleCnt="4"/>
      <dgm:spPr>
        <a:solidFill>
          <a:schemeClr val="accent5">
            <a:hueOff val="7310632"/>
            <a:satOff val="795"/>
            <a:lumOff val="-1"/>
            <a:alphaOff val="0"/>
          </a:schemeClr>
        </a:solidFill>
        <a:ln w="63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B9A342D5-BF23-4140-9262-38C1D190542B}" type="pres">
      <dgm:prSet presAssocID="{9F90BE19-7EFB-4DB8-BEF4-C07247BD6406}" presName="EmptyPlaceHolder" presStyleCnt="0"/>
      <dgm:spPr/>
    </dgm:pt>
  </dgm:ptLst>
  <dgm:cxnLst>
    <dgm:cxn modelId="{F247952F-ECF9-4144-BEF1-70D62F6DE748}" srcId="{9F90BE19-7EFB-4DB8-BEF4-C07247BD6406}" destId="{23FB8C2C-DE33-4839-B69C-E97DE9F2AB0C}" srcOrd="0" destOrd="0" parTransId="{5AD17C14-0025-4496-9636-E76B5BFF47DD}" sibTransId="{2CE005B8-39B6-4A94-B4B0-76618AD4065F}"/>
    <dgm:cxn modelId="{4781203D-D989-4B96-ACCB-57EA35EF259F}" type="presOf" srcId="{23FB8C2C-DE33-4839-B69C-E97DE9F2AB0C}" destId="{3313693E-C806-4873-80C6-662C5CD263C5}" srcOrd="0" destOrd="0" presId="urn:microsoft.com/office/officeart/2017/3/layout/HorizontalLabelsTimeline"/>
    <dgm:cxn modelId="{12A00E3F-9DBF-4F54-BA96-3E1551179B2A}" type="presOf" srcId="{53865F5C-1845-482D-BFD8-1F66C1CF0933}" destId="{CD572204-0647-4100-8EFB-3D9D4BC8ACA7}" srcOrd="0" destOrd="0" presId="urn:microsoft.com/office/officeart/2017/3/layout/HorizontalLabelsTimeline"/>
    <dgm:cxn modelId="{E855813F-D636-43EF-BAB0-BBA8AF320C26}" srcId="{32897043-12CA-4117-8FC3-3B4DA5AB0067}" destId="{92EA5884-B3D3-4455-8A33-9DF974DFD205}" srcOrd="2" destOrd="0" parTransId="{22739C12-701B-45F5-B8B2-22FDEAF7F5AB}" sibTransId="{588DB6B6-1DDE-4865-8B5E-3631411D3368}"/>
    <dgm:cxn modelId="{CF4F0C50-1C8A-452E-8CC3-0AD3FC484E68}" srcId="{9A06778A-88EA-4299-913B-AD2C4DE69911}" destId="{53865F5C-1845-482D-BFD8-1F66C1CF0933}" srcOrd="0" destOrd="0" parTransId="{0C209643-7E3D-47FB-AEC4-AEB71189FD46}" sibTransId="{BBF8504A-7BC9-43F3-9359-3C5339613625}"/>
    <dgm:cxn modelId="{8C5D8E51-808D-4BE2-9068-AD5787F07964}" srcId="{92EA5884-B3D3-4455-8A33-9DF974DFD205}" destId="{CBD9EAA4-0B36-4E2F-A162-0187C9670E6A}" srcOrd="0" destOrd="0" parTransId="{32493753-F9EE-466C-B98B-F2496D259047}" sibTransId="{AD61F77A-363B-46B5-8F90-15E3FCD21E61}"/>
    <dgm:cxn modelId="{9B93AB8F-C59E-4AAC-8DD6-9062AE6894AE}" srcId="{32897043-12CA-4117-8FC3-3B4DA5AB0067}" destId="{2D7741CC-285C-44FD-9E4E-18DF23B1BA42}" srcOrd="0" destOrd="0" parTransId="{2C5059C3-FDF4-4D14-962F-B4D701EDD431}" sibTransId="{75218A01-736B-47CE-95E3-305C0A918204}"/>
    <dgm:cxn modelId="{4FD179A3-E3F9-48F4-B010-8724F510BFA8}" type="presOf" srcId="{9A06778A-88EA-4299-913B-AD2C4DE69911}" destId="{BD69F7FB-D0E9-4CCB-8ACF-ACE63B800A4A}" srcOrd="0" destOrd="0" presId="urn:microsoft.com/office/officeart/2017/3/layout/HorizontalLabelsTimeline"/>
    <dgm:cxn modelId="{C05A3AA4-FFF2-4841-8A57-24D8C5CC6F69}" type="presOf" srcId="{4413EA5C-9A10-4F81-BD33-F5DDD756040F}" destId="{B74BE2DD-E73B-4AD2-9AE8-21778A8A4E93}" srcOrd="0" destOrd="0" presId="urn:microsoft.com/office/officeart/2017/3/layout/HorizontalLabelsTimeline"/>
    <dgm:cxn modelId="{4971B3B2-80EF-49B0-92CD-DAE12D4A4CC4}" type="presOf" srcId="{9F90BE19-7EFB-4DB8-BEF4-C07247BD6406}" destId="{8542D3E9-9630-421D-ADC1-F3759712D6E9}" srcOrd="0" destOrd="0" presId="urn:microsoft.com/office/officeart/2017/3/layout/HorizontalLabelsTimeline"/>
    <dgm:cxn modelId="{3D6C4FD6-A98A-4700-8831-994F3952C284}" type="presOf" srcId="{92EA5884-B3D3-4455-8A33-9DF974DFD205}" destId="{F339F66B-AC12-4F90-909E-6EAEDA036081}" srcOrd="0" destOrd="0" presId="urn:microsoft.com/office/officeart/2017/3/layout/HorizontalLabelsTimeline"/>
    <dgm:cxn modelId="{2C9A3DDE-D89A-4864-A475-BDAA1935C7B3}" srcId="{32897043-12CA-4117-8FC3-3B4DA5AB0067}" destId="{9A06778A-88EA-4299-913B-AD2C4DE69911}" srcOrd="1" destOrd="0" parTransId="{E1A8E7EB-4EF4-45C9-8CB3-8D44D8934334}" sibTransId="{63153671-7AF8-44EE-A9A8-E638E7FE1BB0}"/>
    <dgm:cxn modelId="{8B03A0E2-5C4A-4687-B68E-52E53F9E20B5}" type="presOf" srcId="{32897043-12CA-4117-8FC3-3B4DA5AB0067}" destId="{6D4670F4-24B0-4B13-89C1-B6428824B63D}" srcOrd="0" destOrd="0" presId="urn:microsoft.com/office/officeart/2017/3/layout/HorizontalLabelsTimeline"/>
    <dgm:cxn modelId="{E10747E6-2B8B-4A06-ADF7-117F85C383E7}" type="presOf" srcId="{2D7741CC-285C-44FD-9E4E-18DF23B1BA42}" destId="{64840C75-8047-4543-99E3-25240A21E952}" srcOrd="0" destOrd="0" presId="urn:microsoft.com/office/officeart/2017/3/layout/HorizontalLabelsTimeline"/>
    <dgm:cxn modelId="{6C564BE6-0EDD-463A-A936-46721C93F7FB}" srcId="{2D7741CC-285C-44FD-9E4E-18DF23B1BA42}" destId="{4413EA5C-9A10-4F81-BD33-F5DDD756040F}" srcOrd="0" destOrd="0" parTransId="{DF4CD6B4-0E64-416D-948C-F9D958A19443}" sibTransId="{747E699F-465F-48C7-B5D5-F7E380C99DA5}"/>
    <dgm:cxn modelId="{109FAFE8-B771-40CC-B894-CEB5D9093744}" srcId="{32897043-12CA-4117-8FC3-3B4DA5AB0067}" destId="{9F90BE19-7EFB-4DB8-BEF4-C07247BD6406}" srcOrd="3" destOrd="0" parTransId="{2EE83FA2-06AB-49C0-A18A-4AD932F9B634}" sibTransId="{5EDFE840-E0C5-41FC-8A1E-505FF589D1B7}"/>
    <dgm:cxn modelId="{27C1ADF5-2DA0-4E61-8BE4-76DDA7982F92}" type="presOf" srcId="{CBD9EAA4-0B36-4E2F-A162-0187C9670E6A}" destId="{FA2397B4-2629-44A6-A26F-53A56946AC30}" srcOrd="0" destOrd="0" presId="urn:microsoft.com/office/officeart/2017/3/layout/HorizontalLabelsTimeline"/>
    <dgm:cxn modelId="{EB004792-11B6-4FAA-BCF9-A5015360F86F}" type="presParOf" srcId="{6D4670F4-24B0-4B13-89C1-B6428824B63D}" destId="{A2099E50-D74D-43B7-9E99-A013C140D97A}" srcOrd="0" destOrd="0" presId="urn:microsoft.com/office/officeart/2017/3/layout/HorizontalLabelsTimeline"/>
    <dgm:cxn modelId="{FFB3C6B0-9720-4E5C-B386-C399CB8737C8}" type="presParOf" srcId="{6D4670F4-24B0-4B13-89C1-B6428824B63D}" destId="{84C88701-B6DD-45A9-8145-08342351B961}" srcOrd="1" destOrd="0" presId="urn:microsoft.com/office/officeart/2017/3/layout/HorizontalLabelsTimeline"/>
    <dgm:cxn modelId="{3A368F5A-3103-49FE-A263-67B83EE5A8D2}" type="presParOf" srcId="{84C88701-B6DD-45A9-8145-08342351B961}" destId="{3E5C115D-68B2-4355-90BC-51C2AE6D0B49}" srcOrd="0" destOrd="0" presId="urn:microsoft.com/office/officeart/2017/3/layout/HorizontalLabelsTimeline"/>
    <dgm:cxn modelId="{F55372FF-7934-4265-93F5-B3C016D7677F}" type="presParOf" srcId="{3E5C115D-68B2-4355-90BC-51C2AE6D0B49}" destId="{64840C75-8047-4543-99E3-25240A21E952}" srcOrd="0" destOrd="0" presId="urn:microsoft.com/office/officeart/2017/3/layout/HorizontalLabelsTimeline"/>
    <dgm:cxn modelId="{6A107CA2-CC98-4C68-9FC2-49F4476A25AA}" type="presParOf" srcId="{3E5C115D-68B2-4355-90BC-51C2AE6D0B49}" destId="{E37E51A8-FCC2-43A1-B7CC-696E2AF28A13}" srcOrd="1" destOrd="0" presId="urn:microsoft.com/office/officeart/2017/3/layout/HorizontalLabelsTimeline"/>
    <dgm:cxn modelId="{790ED880-F8E4-474B-8D35-8202EDECFC0E}" type="presParOf" srcId="{E37E51A8-FCC2-43A1-B7CC-696E2AF28A13}" destId="{B74BE2DD-E73B-4AD2-9AE8-21778A8A4E93}" srcOrd="0" destOrd="0" presId="urn:microsoft.com/office/officeart/2017/3/layout/HorizontalLabelsTimeline"/>
    <dgm:cxn modelId="{54DC080D-AB62-4276-858E-F2E432A3716D}" type="presParOf" srcId="{E37E51A8-FCC2-43A1-B7CC-696E2AF28A13}" destId="{620886C1-7F5C-49B5-BFF5-C76E6D52E4A4}" srcOrd="1" destOrd="0" presId="urn:microsoft.com/office/officeart/2017/3/layout/HorizontalLabelsTimeline"/>
    <dgm:cxn modelId="{CD74DE9A-6A4A-433B-BF78-EE79C47A28A4}" type="presParOf" srcId="{3E5C115D-68B2-4355-90BC-51C2AE6D0B49}" destId="{2097235E-4CE2-4FFA-86E8-81A5C2FEBBF2}" srcOrd="2" destOrd="0" presId="urn:microsoft.com/office/officeart/2017/3/layout/HorizontalLabelsTimeline"/>
    <dgm:cxn modelId="{0CFE6EB1-05D1-427E-805C-0676BBDE648B}" type="presParOf" srcId="{3E5C115D-68B2-4355-90BC-51C2AE6D0B49}" destId="{FE90332F-B3A7-4B0F-8E70-D2C104BCB843}" srcOrd="3" destOrd="0" presId="urn:microsoft.com/office/officeart/2017/3/layout/HorizontalLabelsTimeline"/>
    <dgm:cxn modelId="{919421AB-66C1-4DD8-BAEC-DD85735F9E14}" type="presParOf" srcId="{3E5C115D-68B2-4355-90BC-51C2AE6D0B49}" destId="{AADEC597-3218-4B80-85FF-C4DF05E035F5}" srcOrd="4" destOrd="0" presId="urn:microsoft.com/office/officeart/2017/3/layout/HorizontalLabelsTimeline"/>
    <dgm:cxn modelId="{1743FE35-ED00-404F-A2E2-BB080A7E3965}" type="presParOf" srcId="{84C88701-B6DD-45A9-8145-08342351B961}" destId="{498B5BB7-BAEB-4777-9DC4-743E5E6F3311}" srcOrd="1" destOrd="0" presId="urn:microsoft.com/office/officeart/2017/3/layout/HorizontalLabelsTimeline"/>
    <dgm:cxn modelId="{D324C7CB-A9CA-4C31-A443-67354E3A9B6B}" type="presParOf" srcId="{84C88701-B6DD-45A9-8145-08342351B961}" destId="{9CE58928-AE0E-408D-943C-41EBCFF025E3}" srcOrd="2" destOrd="0" presId="urn:microsoft.com/office/officeart/2017/3/layout/HorizontalLabelsTimeline"/>
    <dgm:cxn modelId="{FAE3B47A-1984-4EBE-B399-DCF649DE73E3}" type="presParOf" srcId="{9CE58928-AE0E-408D-943C-41EBCFF025E3}" destId="{BD69F7FB-D0E9-4CCB-8ACF-ACE63B800A4A}" srcOrd="0" destOrd="0" presId="urn:microsoft.com/office/officeart/2017/3/layout/HorizontalLabelsTimeline"/>
    <dgm:cxn modelId="{E18ABADE-56C8-4118-BA51-398472678A20}" type="presParOf" srcId="{9CE58928-AE0E-408D-943C-41EBCFF025E3}" destId="{A498082D-06D6-4057-B223-DE6FDD649B3D}" srcOrd="1" destOrd="0" presId="urn:microsoft.com/office/officeart/2017/3/layout/HorizontalLabelsTimeline"/>
    <dgm:cxn modelId="{CAFACFFA-3C1C-44C2-BF68-C83BC4719085}" type="presParOf" srcId="{A498082D-06D6-4057-B223-DE6FDD649B3D}" destId="{CD572204-0647-4100-8EFB-3D9D4BC8ACA7}" srcOrd="0" destOrd="0" presId="urn:microsoft.com/office/officeart/2017/3/layout/HorizontalLabelsTimeline"/>
    <dgm:cxn modelId="{B892DD01-2E36-4FB6-867F-5FFA830CA770}" type="presParOf" srcId="{A498082D-06D6-4057-B223-DE6FDD649B3D}" destId="{62D32ED5-CB94-4299-B9F0-AF4B1A6F9719}" srcOrd="1" destOrd="0" presId="urn:microsoft.com/office/officeart/2017/3/layout/HorizontalLabelsTimeline"/>
    <dgm:cxn modelId="{2F2AFB92-BE42-4F42-BBEC-EF441FF443B1}" type="presParOf" srcId="{9CE58928-AE0E-408D-943C-41EBCFF025E3}" destId="{02AEFEB4-1616-4983-9BA8-D5D575F8C24A}" srcOrd="2" destOrd="0" presId="urn:microsoft.com/office/officeart/2017/3/layout/HorizontalLabelsTimeline"/>
    <dgm:cxn modelId="{3603F5A3-AA48-4254-A80F-3143C0FC2C75}" type="presParOf" srcId="{9CE58928-AE0E-408D-943C-41EBCFF025E3}" destId="{9C42B4DC-8470-4E6F-8152-72D8FA87CDF9}" srcOrd="3" destOrd="0" presId="urn:microsoft.com/office/officeart/2017/3/layout/HorizontalLabelsTimeline"/>
    <dgm:cxn modelId="{852C9BA0-E213-4941-A3A8-FCA15BBDA39E}" type="presParOf" srcId="{9CE58928-AE0E-408D-943C-41EBCFF025E3}" destId="{26A68D7E-4310-4B1F-9D14-E3C4F55C3237}" srcOrd="4" destOrd="0" presId="urn:microsoft.com/office/officeart/2017/3/layout/HorizontalLabelsTimeline"/>
    <dgm:cxn modelId="{9DE66BEC-532F-4CAE-9A3A-3B6156AB16F6}" type="presParOf" srcId="{84C88701-B6DD-45A9-8145-08342351B961}" destId="{DF036766-8C63-43C4-9DC4-64D5BF24AA5B}" srcOrd="3" destOrd="0" presId="urn:microsoft.com/office/officeart/2017/3/layout/HorizontalLabelsTimeline"/>
    <dgm:cxn modelId="{5D629C62-200F-44E1-A6E3-9A0F1CC3716A}" type="presParOf" srcId="{84C88701-B6DD-45A9-8145-08342351B961}" destId="{CA8D9113-9356-48CC-B117-22FEF7D5BB10}" srcOrd="4" destOrd="0" presId="urn:microsoft.com/office/officeart/2017/3/layout/HorizontalLabelsTimeline"/>
    <dgm:cxn modelId="{E77E130A-548A-4C77-8863-28E8533A6532}" type="presParOf" srcId="{CA8D9113-9356-48CC-B117-22FEF7D5BB10}" destId="{F339F66B-AC12-4F90-909E-6EAEDA036081}" srcOrd="0" destOrd="0" presId="urn:microsoft.com/office/officeart/2017/3/layout/HorizontalLabelsTimeline"/>
    <dgm:cxn modelId="{79ECFF89-5005-4B6B-BF7C-2B60A8D92A15}" type="presParOf" srcId="{CA8D9113-9356-48CC-B117-22FEF7D5BB10}" destId="{33C226E3-2832-4A1A-8F70-67FF115DC3E3}" srcOrd="1" destOrd="0" presId="urn:microsoft.com/office/officeart/2017/3/layout/HorizontalLabelsTimeline"/>
    <dgm:cxn modelId="{1B798D2F-476D-442F-8CEC-72A39E843E37}" type="presParOf" srcId="{33C226E3-2832-4A1A-8F70-67FF115DC3E3}" destId="{FA2397B4-2629-44A6-A26F-53A56946AC30}" srcOrd="0" destOrd="0" presId="urn:microsoft.com/office/officeart/2017/3/layout/HorizontalLabelsTimeline"/>
    <dgm:cxn modelId="{985C3F0B-A86D-4C2C-89C2-94A0E0F9EECF}" type="presParOf" srcId="{33C226E3-2832-4A1A-8F70-67FF115DC3E3}" destId="{9D748603-150A-4E1D-90FA-CAF1C62363CC}" srcOrd="1" destOrd="0" presId="urn:microsoft.com/office/officeart/2017/3/layout/HorizontalLabelsTimeline"/>
    <dgm:cxn modelId="{A962CDEC-A827-41B4-B350-37751943AEE4}" type="presParOf" srcId="{CA8D9113-9356-48CC-B117-22FEF7D5BB10}" destId="{F98AB26E-C8A0-4705-B12F-6C5586C06585}" srcOrd="2" destOrd="0" presId="urn:microsoft.com/office/officeart/2017/3/layout/HorizontalLabelsTimeline"/>
    <dgm:cxn modelId="{6ED82646-9F53-4279-ABB2-CBF768A5BE76}" type="presParOf" srcId="{CA8D9113-9356-48CC-B117-22FEF7D5BB10}" destId="{4223FD73-10AD-4FC2-A11C-FB656DB2982B}" srcOrd="3" destOrd="0" presId="urn:microsoft.com/office/officeart/2017/3/layout/HorizontalLabelsTimeline"/>
    <dgm:cxn modelId="{77F5834E-8E55-47D9-B18E-0AB7EA568498}" type="presParOf" srcId="{CA8D9113-9356-48CC-B117-22FEF7D5BB10}" destId="{16B6109C-4960-4FF0-BEA7-155803EFF414}" srcOrd="4" destOrd="0" presId="urn:microsoft.com/office/officeart/2017/3/layout/HorizontalLabelsTimeline"/>
    <dgm:cxn modelId="{C0652E5D-EA58-44E7-988A-1ED4D984B8F8}" type="presParOf" srcId="{84C88701-B6DD-45A9-8145-08342351B961}" destId="{5B77D6CB-1D8C-4333-9456-5C5DE1D6A0A4}" srcOrd="5" destOrd="0" presId="urn:microsoft.com/office/officeart/2017/3/layout/HorizontalLabelsTimeline"/>
    <dgm:cxn modelId="{7AE3A9DA-79BB-4183-83B3-826C1B8EA124}" type="presParOf" srcId="{84C88701-B6DD-45A9-8145-08342351B961}" destId="{0526758A-8E4F-4CB5-8517-A34E9D8A388E}" srcOrd="6" destOrd="0" presId="urn:microsoft.com/office/officeart/2017/3/layout/HorizontalLabelsTimeline"/>
    <dgm:cxn modelId="{BFE845D3-ED53-4483-9AE7-B615BEB5998A}" type="presParOf" srcId="{0526758A-8E4F-4CB5-8517-A34E9D8A388E}" destId="{8542D3E9-9630-421D-ADC1-F3759712D6E9}" srcOrd="0" destOrd="0" presId="urn:microsoft.com/office/officeart/2017/3/layout/HorizontalLabelsTimeline"/>
    <dgm:cxn modelId="{CFB5BF85-2ACE-4E54-B211-719A612C5EE3}" type="presParOf" srcId="{0526758A-8E4F-4CB5-8517-A34E9D8A388E}" destId="{32B61842-984D-4FE2-B033-64F57619A24D}" srcOrd="1" destOrd="0" presId="urn:microsoft.com/office/officeart/2017/3/layout/HorizontalLabelsTimeline"/>
    <dgm:cxn modelId="{4C0A5913-AD21-43C1-A090-B53552778774}" type="presParOf" srcId="{32B61842-984D-4FE2-B033-64F57619A24D}" destId="{3313693E-C806-4873-80C6-662C5CD263C5}" srcOrd="0" destOrd="0" presId="urn:microsoft.com/office/officeart/2017/3/layout/HorizontalLabelsTimeline"/>
    <dgm:cxn modelId="{1778A6C9-5883-43E1-BEEA-81BFCF9DF457}" type="presParOf" srcId="{32B61842-984D-4FE2-B033-64F57619A24D}" destId="{4DED3173-9A9B-4A59-BE81-4987A09EF609}" srcOrd="1" destOrd="0" presId="urn:microsoft.com/office/officeart/2017/3/layout/HorizontalLabelsTimeline"/>
    <dgm:cxn modelId="{BAF45C20-F77A-4154-8A63-701458900A35}" type="presParOf" srcId="{0526758A-8E4F-4CB5-8517-A34E9D8A388E}" destId="{859C90BC-90F9-4F21-96A6-2095A7B982D1}" srcOrd="2" destOrd="0" presId="urn:microsoft.com/office/officeart/2017/3/layout/HorizontalLabelsTimeline"/>
    <dgm:cxn modelId="{8DE20175-7E32-4883-8E8E-28DF3751BFA4}" type="presParOf" srcId="{0526758A-8E4F-4CB5-8517-A34E9D8A388E}" destId="{F6BF37CE-448B-430E-80DE-FF5AE16FE42C}" srcOrd="3" destOrd="0" presId="urn:microsoft.com/office/officeart/2017/3/layout/HorizontalLabelsTimeline"/>
    <dgm:cxn modelId="{C2B5D0C8-4940-471B-9763-0CD1FA850793}" type="presParOf" srcId="{0526758A-8E4F-4CB5-8517-A34E9D8A388E}" destId="{B9A342D5-BF23-4140-9262-38C1D190542B}" srcOrd="4" destOrd="0" presId="urn:microsoft.com/office/officeart/2017/3/layout/HorizontalLabelsTimelin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F6EAA0A-537E-45D0-9E55-0E47E247F556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BD5FC875-6FE3-4B17-B2A0-F4CE5790742C}">
      <dgm:prSet/>
      <dgm:spPr/>
      <dgm:t>
        <a:bodyPr/>
        <a:lstStyle/>
        <a:p>
          <a:r>
            <a:rPr lang="en-US"/>
            <a:t>Nyssa Westermeyer</a:t>
          </a:r>
        </a:p>
      </dgm:t>
    </dgm:pt>
    <dgm:pt modelId="{AB9FC9C6-3A35-4A29-8F92-30D596FA51C0}" type="parTrans" cxnId="{152BA124-9668-4A00-886D-FBA08F7306D8}">
      <dgm:prSet/>
      <dgm:spPr/>
      <dgm:t>
        <a:bodyPr/>
        <a:lstStyle/>
        <a:p>
          <a:endParaRPr lang="en-US"/>
        </a:p>
      </dgm:t>
    </dgm:pt>
    <dgm:pt modelId="{3900DE48-7C79-48FA-8D16-0042D0BCA05F}" type="sibTrans" cxnId="{152BA124-9668-4A00-886D-FBA08F7306D8}">
      <dgm:prSet/>
      <dgm:spPr/>
      <dgm:t>
        <a:bodyPr/>
        <a:lstStyle/>
        <a:p>
          <a:endParaRPr lang="en-US"/>
        </a:p>
      </dgm:t>
    </dgm:pt>
    <dgm:pt modelId="{28B8A3D3-AE0E-450A-B180-52AE413B66B9}">
      <dgm:prSet/>
      <dgm:spPr/>
      <dgm:t>
        <a:bodyPr/>
        <a:lstStyle/>
        <a:p>
          <a:r>
            <a:rPr lang="en-US"/>
            <a:t>Associate Director for Adult Education and Literacy</a:t>
          </a:r>
        </a:p>
      </dgm:t>
    </dgm:pt>
    <dgm:pt modelId="{0C25C8BF-E7D7-4F91-B9DC-834E1588C2CF}" type="parTrans" cxnId="{C8DF6B9D-C979-4B5F-B23E-8E2719CECA04}">
      <dgm:prSet/>
      <dgm:spPr/>
      <dgm:t>
        <a:bodyPr/>
        <a:lstStyle/>
        <a:p>
          <a:endParaRPr lang="en-US"/>
        </a:p>
      </dgm:t>
    </dgm:pt>
    <dgm:pt modelId="{23034991-4585-4805-B642-8E37C5045D45}" type="sibTrans" cxnId="{C8DF6B9D-C979-4B5F-B23E-8E2719CECA04}">
      <dgm:prSet/>
      <dgm:spPr/>
      <dgm:t>
        <a:bodyPr/>
        <a:lstStyle/>
        <a:p>
          <a:endParaRPr lang="en-US"/>
        </a:p>
      </dgm:t>
    </dgm:pt>
    <dgm:pt modelId="{D99C04DF-6428-4B3A-9B85-996CC9880179}">
      <dgm:prSet/>
      <dgm:spPr/>
      <dgm:t>
        <a:bodyPr/>
        <a:lstStyle/>
        <a:p>
          <a:r>
            <a:rPr lang="en-US"/>
            <a:t>Email: nyssa.westermeyer@illinois.gov</a:t>
          </a:r>
        </a:p>
      </dgm:t>
    </dgm:pt>
    <dgm:pt modelId="{54E8B075-B105-44FB-923A-E653E0B6C241}" type="parTrans" cxnId="{E8FC13EC-2321-4DE4-97D4-0AF73F49DC05}">
      <dgm:prSet/>
      <dgm:spPr/>
      <dgm:t>
        <a:bodyPr/>
        <a:lstStyle/>
        <a:p>
          <a:endParaRPr lang="en-US"/>
        </a:p>
      </dgm:t>
    </dgm:pt>
    <dgm:pt modelId="{1C07CAC8-B8D9-4F79-A707-D76728B69A7E}" type="sibTrans" cxnId="{E8FC13EC-2321-4DE4-97D4-0AF73F49DC05}">
      <dgm:prSet/>
      <dgm:spPr/>
      <dgm:t>
        <a:bodyPr/>
        <a:lstStyle/>
        <a:p>
          <a:endParaRPr lang="en-US"/>
        </a:p>
      </dgm:t>
    </dgm:pt>
    <dgm:pt modelId="{B5BEA2C8-EEC9-4DEF-BD79-4C84DFE78FE7}">
      <dgm:prSet/>
      <dgm:spPr/>
      <dgm:t>
        <a:bodyPr/>
        <a:lstStyle/>
        <a:p>
          <a:r>
            <a:rPr lang="en-US" dirty="0"/>
            <a:t>Phone: 217-785-0173</a:t>
          </a:r>
        </a:p>
      </dgm:t>
    </dgm:pt>
    <dgm:pt modelId="{74147BE4-36D9-4638-B985-0A592B2B8D47}" type="parTrans" cxnId="{5F2D9E46-6AC9-488F-9776-6BFC73D6B6A7}">
      <dgm:prSet/>
      <dgm:spPr/>
      <dgm:t>
        <a:bodyPr/>
        <a:lstStyle/>
        <a:p>
          <a:endParaRPr lang="en-US"/>
        </a:p>
      </dgm:t>
    </dgm:pt>
    <dgm:pt modelId="{641C54D5-B891-440F-9FBD-29FB0627CB39}" type="sibTrans" cxnId="{5F2D9E46-6AC9-488F-9776-6BFC73D6B6A7}">
      <dgm:prSet/>
      <dgm:spPr/>
      <dgm:t>
        <a:bodyPr/>
        <a:lstStyle/>
        <a:p>
          <a:endParaRPr lang="en-US"/>
        </a:p>
      </dgm:t>
    </dgm:pt>
    <dgm:pt modelId="{EB5FF431-C7AE-42C0-8E72-28B125559376}" type="pres">
      <dgm:prSet presAssocID="{6F6EAA0A-537E-45D0-9E55-0E47E247F556}" presName="linear" presStyleCnt="0">
        <dgm:presLayoutVars>
          <dgm:animLvl val="lvl"/>
          <dgm:resizeHandles val="exact"/>
        </dgm:presLayoutVars>
      </dgm:prSet>
      <dgm:spPr/>
    </dgm:pt>
    <dgm:pt modelId="{DC78B798-FE06-47E1-8C65-CAF0E430F933}" type="pres">
      <dgm:prSet presAssocID="{BD5FC875-6FE3-4B17-B2A0-F4CE5790742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FACCE539-FD1C-4E78-812D-4AEDD81B7D3C}" type="pres">
      <dgm:prSet presAssocID="{3900DE48-7C79-48FA-8D16-0042D0BCA05F}" presName="spacer" presStyleCnt="0"/>
      <dgm:spPr/>
    </dgm:pt>
    <dgm:pt modelId="{ECEBEC85-273F-42B6-A401-C37D62192979}" type="pres">
      <dgm:prSet presAssocID="{28B8A3D3-AE0E-450A-B180-52AE413B66B9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01D2868B-C203-426F-99D6-C3C797F835B2}" type="pres">
      <dgm:prSet presAssocID="{23034991-4585-4805-B642-8E37C5045D45}" presName="spacer" presStyleCnt="0"/>
      <dgm:spPr/>
    </dgm:pt>
    <dgm:pt modelId="{471C64DA-A431-4AB5-B3F8-3EDBE1635561}" type="pres">
      <dgm:prSet presAssocID="{D99C04DF-6428-4B3A-9B85-996CC9880179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7E11B32-E36F-4F33-BC70-E75F6F269E73}" type="pres">
      <dgm:prSet presAssocID="{1C07CAC8-B8D9-4F79-A707-D76728B69A7E}" presName="spacer" presStyleCnt="0"/>
      <dgm:spPr/>
    </dgm:pt>
    <dgm:pt modelId="{2432504D-AC9B-48B1-A0BB-7743574A558D}" type="pres">
      <dgm:prSet presAssocID="{B5BEA2C8-EEC9-4DEF-BD79-4C84DFE78FE7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152BA124-9668-4A00-886D-FBA08F7306D8}" srcId="{6F6EAA0A-537E-45D0-9E55-0E47E247F556}" destId="{BD5FC875-6FE3-4B17-B2A0-F4CE5790742C}" srcOrd="0" destOrd="0" parTransId="{AB9FC9C6-3A35-4A29-8F92-30D596FA51C0}" sibTransId="{3900DE48-7C79-48FA-8D16-0042D0BCA05F}"/>
    <dgm:cxn modelId="{FB651343-33BC-43B0-82EE-B3D975081794}" type="presOf" srcId="{BD5FC875-6FE3-4B17-B2A0-F4CE5790742C}" destId="{DC78B798-FE06-47E1-8C65-CAF0E430F933}" srcOrd="0" destOrd="0" presId="urn:microsoft.com/office/officeart/2005/8/layout/vList2"/>
    <dgm:cxn modelId="{5F2D9E46-6AC9-488F-9776-6BFC73D6B6A7}" srcId="{6F6EAA0A-537E-45D0-9E55-0E47E247F556}" destId="{B5BEA2C8-EEC9-4DEF-BD79-4C84DFE78FE7}" srcOrd="3" destOrd="0" parTransId="{74147BE4-36D9-4638-B985-0A592B2B8D47}" sibTransId="{641C54D5-B891-440F-9FBD-29FB0627CB39}"/>
    <dgm:cxn modelId="{9C2DC14A-3469-425C-AEA1-A599B034CCC4}" type="presOf" srcId="{6F6EAA0A-537E-45D0-9E55-0E47E247F556}" destId="{EB5FF431-C7AE-42C0-8E72-28B125559376}" srcOrd="0" destOrd="0" presId="urn:microsoft.com/office/officeart/2005/8/layout/vList2"/>
    <dgm:cxn modelId="{34B19D4D-FACC-457B-9EB0-EC4C6CA1F2FC}" type="presOf" srcId="{B5BEA2C8-EEC9-4DEF-BD79-4C84DFE78FE7}" destId="{2432504D-AC9B-48B1-A0BB-7743574A558D}" srcOrd="0" destOrd="0" presId="urn:microsoft.com/office/officeart/2005/8/layout/vList2"/>
    <dgm:cxn modelId="{C8DF6B9D-C979-4B5F-B23E-8E2719CECA04}" srcId="{6F6EAA0A-537E-45D0-9E55-0E47E247F556}" destId="{28B8A3D3-AE0E-450A-B180-52AE413B66B9}" srcOrd="1" destOrd="0" parTransId="{0C25C8BF-E7D7-4F91-B9DC-834E1588C2CF}" sibTransId="{23034991-4585-4805-B642-8E37C5045D45}"/>
    <dgm:cxn modelId="{9E2580C8-49E1-4DFD-80B6-AFA05E62BCCB}" type="presOf" srcId="{28B8A3D3-AE0E-450A-B180-52AE413B66B9}" destId="{ECEBEC85-273F-42B6-A401-C37D62192979}" srcOrd="0" destOrd="0" presId="urn:microsoft.com/office/officeart/2005/8/layout/vList2"/>
    <dgm:cxn modelId="{5EEA8CE7-CF52-49F2-80BE-580577055C07}" type="presOf" srcId="{D99C04DF-6428-4B3A-9B85-996CC9880179}" destId="{471C64DA-A431-4AB5-B3F8-3EDBE1635561}" srcOrd="0" destOrd="0" presId="urn:microsoft.com/office/officeart/2005/8/layout/vList2"/>
    <dgm:cxn modelId="{E8FC13EC-2321-4DE4-97D4-0AF73F49DC05}" srcId="{6F6EAA0A-537E-45D0-9E55-0E47E247F556}" destId="{D99C04DF-6428-4B3A-9B85-996CC9880179}" srcOrd="2" destOrd="0" parTransId="{54E8B075-B105-44FB-923A-E653E0B6C241}" sibTransId="{1C07CAC8-B8D9-4F79-A707-D76728B69A7E}"/>
    <dgm:cxn modelId="{C7807751-B1BA-4A2F-910C-1947293DB427}" type="presParOf" srcId="{EB5FF431-C7AE-42C0-8E72-28B125559376}" destId="{DC78B798-FE06-47E1-8C65-CAF0E430F933}" srcOrd="0" destOrd="0" presId="urn:microsoft.com/office/officeart/2005/8/layout/vList2"/>
    <dgm:cxn modelId="{BD993B31-D45A-4728-8781-245128DB5697}" type="presParOf" srcId="{EB5FF431-C7AE-42C0-8E72-28B125559376}" destId="{FACCE539-FD1C-4E78-812D-4AEDD81B7D3C}" srcOrd="1" destOrd="0" presId="urn:microsoft.com/office/officeart/2005/8/layout/vList2"/>
    <dgm:cxn modelId="{0DB73148-B558-4FF6-A412-E743E54A4A11}" type="presParOf" srcId="{EB5FF431-C7AE-42C0-8E72-28B125559376}" destId="{ECEBEC85-273F-42B6-A401-C37D62192979}" srcOrd="2" destOrd="0" presId="urn:microsoft.com/office/officeart/2005/8/layout/vList2"/>
    <dgm:cxn modelId="{E732DC05-D375-40B4-A7E2-AFB39BED1F6F}" type="presParOf" srcId="{EB5FF431-C7AE-42C0-8E72-28B125559376}" destId="{01D2868B-C203-426F-99D6-C3C797F835B2}" srcOrd="3" destOrd="0" presId="urn:microsoft.com/office/officeart/2005/8/layout/vList2"/>
    <dgm:cxn modelId="{95364042-2FC5-4728-AF79-12BEB5B7FCBD}" type="presParOf" srcId="{EB5FF431-C7AE-42C0-8E72-28B125559376}" destId="{471C64DA-A431-4AB5-B3F8-3EDBE1635561}" srcOrd="4" destOrd="0" presId="urn:microsoft.com/office/officeart/2005/8/layout/vList2"/>
    <dgm:cxn modelId="{66D25C40-CE4D-4C4F-A411-92D391FEFE56}" type="presParOf" srcId="{EB5FF431-C7AE-42C0-8E72-28B125559376}" destId="{C7E11B32-E36F-4F33-BC70-E75F6F269E73}" srcOrd="5" destOrd="0" presId="urn:microsoft.com/office/officeart/2005/8/layout/vList2"/>
    <dgm:cxn modelId="{DE3C48D2-2523-4A36-A511-1643DC1565FA}" type="presParOf" srcId="{EB5FF431-C7AE-42C0-8E72-28B125559376}" destId="{2432504D-AC9B-48B1-A0BB-7743574A558D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D59D25E-7067-4D9F-B5C8-0C2B5358207F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8F5C4B37-F7A4-4E21-9D13-A5720BB998F3}">
      <dgm:prSet/>
      <dgm:spPr/>
      <dgm:t>
        <a:bodyPr/>
        <a:lstStyle/>
        <a:p>
          <a:r>
            <a:rPr lang="en-US"/>
            <a:t>Individuals 16+ years, not in secondary school</a:t>
          </a:r>
        </a:p>
      </dgm:t>
    </dgm:pt>
    <dgm:pt modelId="{91AB1A82-55EC-4562-AA3E-6F59DDE9B3B6}" type="parTrans" cxnId="{1362A7AA-FDF8-4410-9887-3980320951CC}">
      <dgm:prSet/>
      <dgm:spPr/>
      <dgm:t>
        <a:bodyPr/>
        <a:lstStyle/>
        <a:p>
          <a:endParaRPr lang="en-US"/>
        </a:p>
      </dgm:t>
    </dgm:pt>
    <dgm:pt modelId="{ACA3B04C-F430-4C5C-A0FB-1BC51F997594}" type="sibTrans" cxnId="{1362A7AA-FDF8-4410-9887-3980320951CC}">
      <dgm:prSet/>
      <dgm:spPr/>
      <dgm:t>
        <a:bodyPr/>
        <a:lstStyle/>
        <a:p>
          <a:endParaRPr lang="en-US"/>
        </a:p>
      </dgm:t>
    </dgm:pt>
    <dgm:pt modelId="{7F1B6DB6-9C6B-4C6C-9ED4-ADC002C4968A}">
      <dgm:prSet/>
      <dgm:spPr/>
      <dgm:t>
        <a:bodyPr/>
        <a:lstStyle/>
        <a:p>
          <a:r>
            <a:rPr lang="en-US"/>
            <a:t>Adults who are basic skills deficient</a:t>
          </a:r>
        </a:p>
      </dgm:t>
    </dgm:pt>
    <dgm:pt modelId="{96F8A852-CB9F-4492-A9A6-2ACAF31BC5B3}" type="parTrans" cxnId="{BDA398AD-25D7-4870-9836-D9A18022C551}">
      <dgm:prSet/>
      <dgm:spPr/>
      <dgm:t>
        <a:bodyPr/>
        <a:lstStyle/>
        <a:p>
          <a:endParaRPr lang="en-US"/>
        </a:p>
      </dgm:t>
    </dgm:pt>
    <dgm:pt modelId="{96E3705D-23ED-4550-A562-8BCFF8D491E7}" type="sibTrans" cxnId="{BDA398AD-25D7-4870-9836-D9A18022C551}">
      <dgm:prSet/>
      <dgm:spPr/>
      <dgm:t>
        <a:bodyPr/>
        <a:lstStyle/>
        <a:p>
          <a:endParaRPr lang="en-US"/>
        </a:p>
      </dgm:t>
    </dgm:pt>
    <dgm:pt modelId="{D54D6CF2-9A18-4C57-A49B-1693D63955F6}">
      <dgm:prSet/>
      <dgm:spPr/>
      <dgm:t>
        <a:bodyPr/>
        <a:lstStyle/>
        <a:p>
          <a:r>
            <a:rPr lang="en-US"/>
            <a:t>Adults without a high school diploma or equivalent</a:t>
          </a:r>
        </a:p>
      </dgm:t>
    </dgm:pt>
    <dgm:pt modelId="{6E5AD61A-7599-4859-81CC-341654CB18DB}" type="parTrans" cxnId="{929ACD18-233B-4CFC-8B07-384CDB262EC9}">
      <dgm:prSet/>
      <dgm:spPr/>
      <dgm:t>
        <a:bodyPr/>
        <a:lstStyle/>
        <a:p>
          <a:endParaRPr lang="en-US"/>
        </a:p>
      </dgm:t>
    </dgm:pt>
    <dgm:pt modelId="{A5368FB0-21A8-4B78-8F79-C03CB400892B}" type="sibTrans" cxnId="{929ACD18-233B-4CFC-8B07-384CDB262EC9}">
      <dgm:prSet/>
      <dgm:spPr/>
      <dgm:t>
        <a:bodyPr/>
        <a:lstStyle/>
        <a:p>
          <a:endParaRPr lang="en-US"/>
        </a:p>
      </dgm:t>
    </dgm:pt>
    <dgm:pt modelId="{C322A769-69BA-4571-9947-9A1CD81F52BF}">
      <dgm:prSet/>
      <dgm:spPr/>
      <dgm:t>
        <a:bodyPr/>
        <a:lstStyle/>
        <a:p>
          <a:r>
            <a:rPr lang="en-US"/>
            <a:t>English Language Learners (ELLs)</a:t>
          </a:r>
        </a:p>
      </dgm:t>
    </dgm:pt>
    <dgm:pt modelId="{F1C1A760-8F51-4072-80B2-F74DC815E7C0}" type="parTrans" cxnId="{A4F5C751-027A-4630-8E8A-DC48AA6346BA}">
      <dgm:prSet/>
      <dgm:spPr/>
      <dgm:t>
        <a:bodyPr/>
        <a:lstStyle/>
        <a:p>
          <a:endParaRPr lang="en-US"/>
        </a:p>
      </dgm:t>
    </dgm:pt>
    <dgm:pt modelId="{7E09F37E-BA06-46DB-A6A5-59DFA7C0DE64}" type="sibTrans" cxnId="{A4F5C751-027A-4630-8E8A-DC48AA6346BA}">
      <dgm:prSet/>
      <dgm:spPr/>
      <dgm:t>
        <a:bodyPr/>
        <a:lstStyle/>
        <a:p>
          <a:endParaRPr lang="en-US"/>
        </a:p>
      </dgm:t>
    </dgm:pt>
    <dgm:pt modelId="{DE794003-2FE5-4EE7-8176-00D32396CA96}" type="pres">
      <dgm:prSet presAssocID="{AD59D25E-7067-4D9F-B5C8-0C2B5358207F}" presName="matrix" presStyleCnt="0">
        <dgm:presLayoutVars>
          <dgm:chMax val="1"/>
          <dgm:dir/>
          <dgm:resizeHandles val="exact"/>
        </dgm:presLayoutVars>
      </dgm:prSet>
      <dgm:spPr/>
    </dgm:pt>
    <dgm:pt modelId="{D21BF79D-BCC6-4945-93C7-8E0C42B47620}" type="pres">
      <dgm:prSet presAssocID="{AD59D25E-7067-4D9F-B5C8-0C2B5358207F}" presName="diamond" presStyleLbl="bgShp" presStyleIdx="0" presStyleCnt="1"/>
      <dgm:spPr/>
    </dgm:pt>
    <dgm:pt modelId="{AB6AB154-E2F8-4162-8808-D1FDD43DE6CC}" type="pres">
      <dgm:prSet presAssocID="{AD59D25E-7067-4D9F-B5C8-0C2B5358207F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ECC4858B-04A7-487A-A692-1B0612FDB890}" type="pres">
      <dgm:prSet presAssocID="{AD59D25E-7067-4D9F-B5C8-0C2B5358207F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54A25D52-793E-41E9-A3F5-98206AE0C314}" type="pres">
      <dgm:prSet presAssocID="{AD59D25E-7067-4D9F-B5C8-0C2B5358207F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AE6C04C3-97FE-4414-87C8-DCCBEB74E3AE}" type="pres">
      <dgm:prSet presAssocID="{AD59D25E-7067-4D9F-B5C8-0C2B5358207F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BC2BCA15-0D23-43DD-8D3D-9C6D98D33635}" type="presOf" srcId="{8F5C4B37-F7A4-4E21-9D13-A5720BB998F3}" destId="{AB6AB154-E2F8-4162-8808-D1FDD43DE6CC}" srcOrd="0" destOrd="0" presId="urn:microsoft.com/office/officeart/2005/8/layout/matrix3"/>
    <dgm:cxn modelId="{929ACD18-233B-4CFC-8B07-384CDB262EC9}" srcId="{AD59D25E-7067-4D9F-B5C8-0C2B5358207F}" destId="{D54D6CF2-9A18-4C57-A49B-1693D63955F6}" srcOrd="2" destOrd="0" parTransId="{6E5AD61A-7599-4859-81CC-341654CB18DB}" sibTransId="{A5368FB0-21A8-4B78-8F79-C03CB400892B}"/>
    <dgm:cxn modelId="{25F8635E-F010-4F49-B9B8-D3E532660DFA}" type="presOf" srcId="{7F1B6DB6-9C6B-4C6C-9ED4-ADC002C4968A}" destId="{ECC4858B-04A7-487A-A692-1B0612FDB890}" srcOrd="0" destOrd="0" presId="urn:microsoft.com/office/officeart/2005/8/layout/matrix3"/>
    <dgm:cxn modelId="{A4F5C751-027A-4630-8E8A-DC48AA6346BA}" srcId="{AD59D25E-7067-4D9F-B5C8-0C2B5358207F}" destId="{C322A769-69BA-4571-9947-9A1CD81F52BF}" srcOrd="3" destOrd="0" parTransId="{F1C1A760-8F51-4072-80B2-F74DC815E7C0}" sibTransId="{7E09F37E-BA06-46DB-A6A5-59DFA7C0DE64}"/>
    <dgm:cxn modelId="{6F616072-3D97-49E8-91A9-1556CB7C05C0}" type="presOf" srcId="{AD59D25E-7067-4D9F-B5C8-0C2B5358207F}" destId="{DE794003-2FE5-4EE7-8176-00D32396CA96}" srcOrd="0" destOrd="0" presId="urn:microsoft.com/office/officeart/2005/8/layout/matrix3"/>
    <dgm:cxn modelId="{BC75EB8B-B58E-49DB-94AA-6D4C37F3E3E5}" type="presOf" srcId="{C322A769-69BA-4571-9947-9A1CD81F52BF}" destId="{AE6C04C3-97FE-4414-87C8-DCCBEB74E3AE}" srcOrd="0" destOrd="0" presId="urn:microsoft.com/office/officeart/2005/8/layout/matrix3"/>
    <dgm:cxn modelId="{1362A7AA-FDF8-4410-9887-3980320951CC}" srcId="{AD59D25E-7067-4D9F-B5C8-0C2B5358207F}" destId="{8F5C4B37-F7A4-4E21-9D13-A5720BB998F3}" srcOrd="0" destOrd="0" parTransId="{91AB1A82-55EC-4562-AA3E-6F59DDE9B3B6}" sibTransId="{ACA3B04C-F430-4C5C-A0FB-1BC51F997594}"/>
    <dgm:cxn modelId="{BDA398AD-25D7-4870-9836-D9A18022C551}" srcId="{AD59D25E-7067-4D9F-B5C8-0C2B5358207F}" destId="{7F1B6DB6-9C6B-4C6C-9ED4-ADC002C4968A}" srcOrd="1" destOrd="0" parTransId="{96F8A852-CB9F-4492-A9A6-2ACAF31BC5B3}" sibTransId="{96E3705D-23ED-4550-A562-8BCFF8D491E7}"/>
    <dgm:cxn modelId="{BF4D94E9-7EA2-4836-8FE0-101C70B437A6}" type="presOf" srcId="{D54D6CF2-9A18-4C57-A49B-1693D63955F6}" destId="{54A25D52-793E-41E9-A3F5-98206AE0C314}" srcOrd="0" destOrd="0" presId="urn:microsoft.com/office/officeart/2005/8/layout/matrix3"/>
    <dgm:cxn modelId="{619CE4B2-5B4F-4ABC-9E02-4D9C7A77C093}" type="presParOf" srcId="{DE794003-2FE5-4EE7-8176-00D32396CA96}" destId="{D21BF79D-BCC6-4945-93C7-8E0C42B47620}" srcOrd="0" destOrd="0" presId="urn:microsoft.com/office/officeart/2005/8/layout/matrix3"/>
    <dgm:cxn modelId="{8DF406D4-E93A-4F2B-85C7-B8C0926B3847}" type="presParOf" srcId="{DE794003-2FE5-4EE7-8176-00D32396CA96}" destId="{AB6AB154-E2F8-4162-8808-D1FDD43DE6CC}" srcOrd="1" destOrd="0" presId="urn:microsoft.com/office/officeart/2005/8/layout/matrix3"/>
    <dgm:cxn modelId="{7E790F8A-2414-457B-94E6-F9AE59F93DF7}" type="presParOf" srcId="{DE794003-2FE5-4EE7-8176-00D32396CA96}" destId="{ECC4858B-04A7-487A-A692-1B0612FDB890}" srcOrd="2" destOrd="0" presId="urn:microsoft.com/office/officeart/2005/8/layout/matrix3"/>
    <dgm:cxn modelId="{89CAE6AB-C8AF-42B9-AA61-99C665EA64B6}" type="presParOf" srcId="{DE794003-2FE5-4EE7-8176-00D32396CA96}" destId="{54A25D52-793E-41E9-A3F5-98206AE0C314}" srcOrd="3" destOrd="0" presId="urn:microsoft.com/office/officeart/2005/8/layout/matrix3"/>
    <dgm:cxn modelId="{798CB6C4-8371-4621-A371-138633F1CA88}" type="presParOf" srcId="{DE794003-2FE5-4EE7-8176-00D32396CA96}" destId="{AE6C04C3-97FE-4414-87C8-DCCBEB74E3AE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F2DECA4-9C7F-4F92-96C6-233E08E88D7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BEE9295E-4752-46CA-A0A9-8213131765A2}">
      <dgm:prSet/>
      <dgm:spPr/>
      <dgm:t>
        <a:bodyPr/>
        <a:lstStyle/>
        <a:p>
          <a:r>
            <a:rPr lang="en-US"/>
            <a:t>Expand capacity for ESL services for new arrivals</a:t>
          </a:r>
        </a:p>
      </dgm:t>
    </dgm:pt>
    <dgm:pt modelId="{F1478628-41B3-439C-A6EE-4A06246B5C02}" type="parTrans" cxnId="{EA950ADD-7684-4290-B18E-68CD6743E38F}">
      <dgm:prSet/>
      <dgm:spPr/>
      <dgm:t>
        <a:bodyPr/>
        <a:lstStyle/>
        <a:p>
          <a:endParaRPr lang="en-US"/>
        </a:p>
      </dgm:t>
    </dgm:pt>
    <dgm:pt modelId="{0FE24DF9-0F5B-4F26-9702-1D44FD85F06D}" type="sibTrans" cxnId="{EA950ADD-7684-4290-B18E-68CD6743E38F}">
      <dgm:prSet/>
      <dgm:spPr/>
      <dgm:t>
        <a:bodyPr/>
        <a:lstStyle/>
        <a:p>
          <a:endParaRPr lang="en-US"/>
        </a:p>
      </dgm:t>
    </dgm:pt>
    <dgm:pt modelId="{EFB77A65-9766-4740-8CA9-C399ADB09797}">
      <dgm:prSet/>
      <dgm:spPr/>
      <dgm:t>
        <a:bodyPr/>
        <a:lstStyle/>
        <a:p>
          <a:r>
            <a:rPr lang="en-US"/>
            <a:t>Hire qualified ESL instructors familiar with immigrant populations</a:t>
          </a:r>
        </a:p>
      </dgm:t>
    </dgm:pt>
    <dgm:pt modelId="{ED50D6C0-D1BC-47E9-B809-6922F11B24E5}" type="parTrans" cxnId="{777A9586-C0FD-46CF-B8AB-2C60ABA96795}">
      <dgm:prSet/>
      <dgm:spPr/>
      <dgm:t>
        <a:bodyPr/>
        <a:lstStyle/>
        <a:p>
          <a:endParaRPr lang="en-US"/>
        </a:p>
      </dgm:t>
    </dgm:pt>
    <dgm:pt modelId="{4E643700-23AD-4349-A930-C4D2974B0732}" type="sibTrans" cxnId="{777A9586-C0FD-46CF-B8AB-2C60ABA96795}">
      <dgm:prSet/>
      <dgm:spPr/>
      <dgm:t>
        <a:bodyPr/>
        <a:lstStyle/>
        <a:p>
          <a:endParaRPr lang="en-US"/>
        </a:p>
      </dgm:t>
    </dgm:pt>
    <dgm:pt modelId="{C68972D6-39E0-4CD5-8056-4CD542409B9F}">
      <dgm:prSet/>
      <dgm:spPr/>
      <dgm:t>
        <a:bodyPr/>
        <a:lstStyle/>
        <a:p>
          <a:r>
            <a:rPr lang="en-US"/>
            <a:t>Provide curriculum &amp; technology access</a:t>
          </a:r>
        </a:p>
      </dgm:t>
    </dgm:pt>
    <dgm:pt modelId="{6CC92F90-3D25-4C4E-911A-B82C784D5E09}" type="parTrans" cxnId="{E6FC31D5-0393-4CAD-AE90-D1EF05F04329}">
      <dgm:prSet/>
      <dgm:spPr/>
      <dgm:t>
        <a:bodyPr/>
        <a:lstStyle/>
        <a:p>
          <a:endParaRPr lang="en-US"/>
        </a:p>
      </dgm:t>
    </dgm:pt>
    <dgm:pt modelId="{EEAAC4DC-7709-4424-B71E-C237760E8907}" type="sibTrans" cxnId="{E6FC31D5-0393-4CAD-AE90-D1EF05F04329}">
      <dgm:prSet/>
      <dgm:spPr/>
      <dgm:t>
        <a:bodyPr/>
        <a:lstStyle/>
        <a:p>
          <a:endParaRPr lang="en-US"/>
        </a:p>
      </dgm:t>
    </dgm:pt>
    <dgm:pt modelId="{630BEBD5-39AC-4969-A1D1-0B6AC45A7824}">
      <dgm:prSet/>
      <dgm:spPr/>
      <dgm:t>
        <a:bodyPr/>
        <a:lstStyle/>
        <a:p>
          <a:r>
            <a:rPr lang="en-US"/>
            <a:t>Recruit students and offer wrap-around services for retention</a:t>
          </a:r>
        </a:p>
      </dgm:t>
    </dgm:pt>
    <dgm:pt modelId="{EFEF73C8-7F94-415F-B7D5-B2A659019C33}" type="parTrans" cxnId="{45699396-ACB3-42CA-B28F-6042F99B2CDE}">
      <dgm:prSet/>
      <dgm:spPr/>
      <dgm:t>
        <a:bodyPr/>
        <a:lstStyle/>
        <a:p>
          <a:endParaRPr lang="en-US"/>
        </a:p>
      </dgm:t>
    </dgm:pt>
    <dgm:pt modelId="{EB1978A6-4ED7-4B7F-AAF1-C1ED9EF67A6F}" type="sibTrans" cxnId="{45699396-ACB3-42CA-B28F-6042F99B2CDE}">
      <dgm:prSet/>
      <dgm:spPr/>
      <dgm:t>
        <a:bodyPr/>
        <a:lstStyle/>
        <a:p>
          <a:endParaRPr lang="en-US"/>
        </a:p>
      </dgm:t>
    </dgm:pt>
    <dgm:pt modelId="{A3137A5C-9421-4348-AAA8-5EBE1FD2BAA4}">
      <dgm:prSet/>
      <dgm:spPr/>
      <dgm:t>
        <a:bodyPr/>
        <a:lstStyle/>
        <a:p>
          <a:r>
            <a:rPr lang="en-US"/>
            <a:t>Improve listening, speaking, reading, and writing skills</a:t>
          </a:r>
        </a:p>
      </dgm:t>
    </dgm:pt>
    <dgm:pt modelId="{D083777B-D91C-423F-AF95-C5870B9F3D4F}" type="parTrans" cxnId="{C14A5F12-9D3F-4215-85DE-3CAD4F42BF6C}">
      <dgm:prSet/>
      <dgm:spPr/>
      <dgm:t>
        <a:bodyPr/>
        <a:lstStyle/>
        <a:p>
          <a:endParaRPr lang="en-US"/>
        </a:p>
      </dgm:t>
    </dgm:pt>
    <dgm:pt modelId="{AB6155BB-46FA-4C53-93D3-D9DDF0ED290A}" type="sibTrans" cxnId="{C14A5F12-9D3F-4215-85DE-3CAD4F42BF6C}">
      <dgm:prSet/>
      <dgm:spPr/>
      <dgm:t>
        <a:bodyPr/>
        <a:lstStyle/>
        <a:p>
          <a:endParaRPr lang="en-US"/>
        </a:p>
      </dgm:t>
    </dgm:pt>
    <dgm:pt modelId="{A9610166-FB73-408C-A8D4-841BCA6A5CD9}" type="pres">
      <dgm:prSet presAssocID="{2F2DECA4-9C7F-4F92-96C6-233E08E88D77}" presName="root" presStyleCnt="0">
        <dgm:presLayoutVars>
          <dgm:dir/>
          <dgm:resizeHandles val="exact"/>
        </dgm:presLayoutVars>
      </dgm:prSet>
      <dgm:spPr/>
    </dgm:pt>
    <dgm:pt modelId="{5E097463-2E40-4B8F-9BFA-2F373740541A}" type="pres">
      <dgm:prSet presAssocID="{BEE9295E-4752-46CA-A0A9-8213131765A2}" presName="compNode" presStyleCnt="0"/>
      <dgm:spPr/>
    </dgm:pt>
    <dgm:pt modelId="{AF7E9F72-A7D8-4FEC-8C10-9298AC5FB676}" type="pres">
      <dgm:prSet presAssocID="{BEE9295E-4752-46CA-A0A9-8213131765A2}" presName="bgRect" presStyleLbl="bgShp" presStyleIdx="0" presStyleCnt="5"/>
      <dgm:spPr/>
    </dgm:pt>
    <dgm:pt modelId="{3FA2D4BF-5998-4C63-9A32-B0BFEAD5DC65}" type="pres">
      <dgm:prSet presAssocID="{BEE9295E-4752-46CA-A0A9-8213131765A2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pward trend"/>
        </a:ext>
      </dgm:extLst>
    </dgm:pt>
    <dgm:pt modelId="{6183E62C-87E1-43EC-B61F-A27A20D1792C}" type="pres">
      <dgm:prSet presAssocID="{BEE9295E-4752-46CA-A0A9-8213131765A2}" presName="spaceRect" presStyleCnt="0"/>
      <dgm:spPr/>
    </dgm:pt>
    <dgm:pt modelId="{1539FEE3-90F2-46CF-8A40-F0D244531227}" type="pres">
      <dgm:prSet presAssocID="{BEE9295E-4752-46CA-A0A9-8213131765A2}" presName="parTx" presStyleLbl="revTx" presStyleIdx="0" presStyleCnt="5">
        <dgm:presLayoutVars>
          <dgm:chMax val="0"/>
          <dgm:chPref val="0"/>
        </dgm:presLayoutVars>
      </dgm:prSet>
      <dgm:spPr/>
    </dgm:pt>
    <dgm:pt modelId="{CC032DB1-2558-4B36-8087-AA98F4F6D7D7}" type="pres">
      <dgm:prSet presAssocID="{0FE24DF9-0F5B-4F26-9702-1D44FD85F06D}" presName="sibTrans" presStyleCnt="0"/>
      <dgm:spPr/>
    </dgm:pt>
    <dgm:pt modelId="{A523C75E-3011-4A39-9728-7CE4FB39BFFE}" type="pres">
      <dgm:prSet presAssocID="{EFB77A65-9766-4740-8CA9-C399ADB09797}" presName="compNode" presStyleCnt="0"/>
      <dgm:spPr/>
    </dgm:pt>
    <dgm:pt modelId="{71D2EC67-DA44-4BFD-9D97-40DE0CF06D53}" type="pres">
      <dgm:prSet presAssocID="{EFB77A65-9766-4740-8CA9-C399ADB09797}" presName="bgRect" presStyleLbl="bgShp" presStyleIdx="1" presStyleCnt="5"/>
      <dgm:spPr/>
    </dgm:pt>
    <dgm:pt modelId="{69B15753-D6F4-49D6-96A7-9F012CC18B0B}" type="pres">
      <dgm:prSet presAssocID="{EFB77A65-9766-4740-8CA9-C399ADB09797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8418564E-6E15-4BB4-B6E0-82860A10D743}" type="pres">
      <dgm:prSet presAssocID="{EFB77A65-9766-4740-8CA9-C399ADB09797}" presName="spaceRect" presStyleCnt="0"/>
      <dgm:spPr/>
    </dgm:pt>
    <dgm:pt modelId="{4A08335E-433C-459D-80D4-D284D2C6E927}" type="pres">
      <dgm:prSet presAssocID="{EFB77A65-9766-4740-8CA9-C399ADB09797}" presName="parTx" presStyleLbl="revTx" presStyleIdx="1" presStyleCnt="5">
        <dgm:presLayoutVars>
          <dgm:chMax val="0"/>
          <dgm:chPref val="0"/>
        </dgm:presLayoutVars>
      </dgm:prSet>
      <dgm:spPr/>
    </dgm:pt>
    <dgm:pt modelId="{66FE0337-1D98-4388-A5B7-D2B59A013CC1}" type="pres">
      <dgm:prSet presAssocID="{4E643700-23AD-4349-A930-C4D2974B0732}" presName="sibTrans" presStyleCnt="0"/>
      <dgm:spPr/>
    </dgm:pt>
    <dgm:pt modelId="{850127BE-40BA-4BFC-9D57-3039A235C786}" type="pres">
      <dgm:prSet presAssocID="{C68972D6-39E0-4CD5-8056-4CD542409B9F}" presName="compNode" presStyleCnt="0"/>
      <dgm:spPr/>
    </dgm:pt>
    <dgm:pt modelId="{6EBDA86C-AB63-44CC-9DDE-32D8314F4206}" type="pres">
      <dgm:prSet presAssocID="{C68972D6-39E0-4CD5-8056-4CD542409B9F}" presName="bgRect" presStyleLbl="bgShp" presStyleIdx="2" presStyleCnt="5"/>
      <dgm:spPr/>
    </dgm:pt>
    <dgm:pt modelId="{5C1DA405-FE1E-4964-A0B8-218F43DC93D6}" type="pres">
      <dgm:prSet presAssocID="{C68972D6-39E0-4CD5-8056-4CD542409B9F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7EF60368-E86C-4254-9E92-C9326A8040D0}" type="pres">
      <dgm:prSet presAssocID="{C68972D6-39E0-4CD5-8056-4CD542409B9F}" presName="spaceRect" presStyleCnt="0"/>
      <dgm:spPr/>
    </dgm:pt>
    <dgm:pt modelId="{6408785F-72F2-4A70-B5D3-83B074D22F6E}" type="pres">
      <dgm:prSet presAssocID="{C68972D6-39E0-4CD5-8056-4CD542409B9F}" presName="parTx" presStyleLbl="revTx" presStyleIdx="2" presStyleCnt="5">
        <dgm:presLayoutVars>
          <dgm:chMax val="0"/>
          <dgm:chPref val="0"/>
        </dgm:presLayoutVars>
      </dgm:prSet>
      <dgm:spPr/>
    </dgm:pt>
    <dgm:pt modelId="{9F8E64CB-897C-469D-9085-6DD1F795D092}" type="pres">
      <dgm:prSet presAssocID="{EEAAC4DC-7709-4424-B71E-C237760E8907}" presName="sibTrans" presStyleCnt="0"/>
      <dgm:spPr/>
    </dgm:pt>
    <dgm:pt modelId="{C581017D-E9A7-4C24-B247-C484F048FDE5}" type="pres">
      <dgm:prSet presAssocID="{630BEBD5-39AC-4969-A1D1-0B6AC45A7824}" presName="compNode" presStyleCnt="0"/>
      <dgm:spPr/>
    </dgm:pt>
    <dgm:pt modelId="{5B2E6045-3526-4041-92A3-D56B4A22ECD1}" type="pres">
      <dgm:prSet presAssocID="{630BEBD5-39AC-4969-A1D1-0B6AC45A7824}" presName="bgRect" presStyleLbl="bgShp" presStyleIdx="3" presStyleCnt="5"/>
      <dgm:spPr/>
    </dgm:pt>
    <dgm:pt modelId="{7A1A6B96-BCC3-4B88-BA6D-FA8C0D7B36D8}" type="pres">
      <dgm:prSet presAssocID="{630BEBD5-39AC-4969-A1D1-0B6AC45A7824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siness Growth"/>
        </a:ext>
      </dgm:extLst>
    </dgm:pt>
    <dgm:pt modelId="{E3F27F54-AB1B-4A0B-B27F-CA579EDBE792}" type="pres">
      <dgm:prSet presAssocID="{630BEBD5-39AC-4969-A1D1-0B6AC45A7824}" presName="spaceRect" presStyleCnt="0"/>
      <dgm:spPr/>
    </dgm:pt>
    <dgm:pt modelId="{D7CF280B-F236-4FB8-9502-EF93A036526D}" type="pres">
      <dgm:prSet presAssocID="{630BEBD5-39AC-4969-A1D1-0B6AC45A7824}" presName="parTx" presStyleLbl="revTx" presStyleIdx="3" presStyleCnt="5">
        <dgm:presLayoutVars>
          <dgm:chMax val="0"/>
          <dgm:chPref val="0"/>
        </dgm:presLayoutVars>
      </dgm:prSet>
      <dgm:spPr/>
    </dgm:pt>
    <dgm:pt modelId="{8B4B5282-B573-45B3-9D45-7045EA259AD8}" type="pres">
      <dgm:prSet presAssocID="{EB1978A6-4ED7-4B7F-AAF1-C1ED9EF67A6F}" presName="sibTrans" presStyleCnt="0"/>
      <dgm:spPr/>
    </dgm:pt>
    <dgm:pt modelId="{0DEA6513-7CDC-40A5-A34F-30C3EDB16684}" type="pres">
      <dgm:prSet presAssocID="{A3137A5C-9421-4348-AAA8-5EBE1FD2BAA4}" presName="compNode" presStyleCnt="0"/>
      <dgm:spPr/>
    </dgm:pt>
    <dgm:pt modelId="{27424797-E5D0-45A7-B5E1-CF39E5379FD0}" type="pres">
      <dgm:prSet presAssocID="{A3137A5C-9421-4348-AAA8-5EBE1FD2BAA4}" presName="bgRect" presStyleLbl="bgShp" presStyleIdx="4" presStyleCnt="5"/>
      <dgm:spPr/>
    </dgm:pt>
    <dgm:pt modelId="{63B68D4C-9F56-4E2C-B44D-2B638F6067CB}" type="pres">
      <dgm:prSet presAssocID="{A3137A5C-9421-4348-AAA8-5EBE1FD2BAA4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0545FE6E-5058-4FEA-AFDA-48B55C173E85}" type="pres">
      <dgm:prSet presAssocID="{A3137A5C-9421-4348-AAA8-5EBE1FD2BAA4}" presName="spaceRect" presStyleCnt="0"/>
      <dgm:spPr/>
    </dgm:pt>
    <dgm:pt modelId="{48C16B54-BD32-4783-B505-8E7832A141B9}" type="pres">
      <dgm:prSet presAssocID="{A3137A5C-9421-4348-AAA8-5EBE1FD2BAA4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C14A5F12-9D3F-4215-85DE-3CAD4F42BF6C}" srcId="{2F2DECA4-9C7F-4F92-96C6-233E08E88D77}" destId="{A3137A5C-9421-4348-AAA8-5EBE1FD2BAA4}" srcOrd="4" destOrd="0" parTransId="{D083777B-D91C-423F-AF95-C5870B9F3D4F}" sibTransId="{AB6155BB-46FA-4C53-93D3-D9DDF0ED290A}"/>
    <dgm:cxn modelId="{563D2F28-92A8-4040-8FDD-43154DEC5995}" type="presOf" srcId="{A3137A5C-9421-4348-AAA8-5EBE1FD2BAA4}" destId="{48C16B54-BD32-4783-B505-8E7832A141B9}" srcOrd="0" destOrd="0" presId="urn:microsoft.com/office/officeart/2018/2/layout/IconVerticalSolidList"/>
    <dgm:cxn modelId="{99292B65-BC66-4BC9-9355-C4EB77E05608}" type="presOf" srcId="{BEE9295E-4752-46CA-A0A9-8213131765A2}" destId="{1539FEE3-90F2-46CF-8A40-F0D244531227}" srcOrd="0" destOrd="0" presId="urn:microsoft.com/office/officeart/2018/2/layout/IconVerticalSolidList"/>
    <dgm:cxn modelId="{5915764F-23F6-41B1-B6DF-129DB73D0D76}" type="presOf" srcId="{EFB77A65-9766-4740-8CA9-C399ADB09797}" destId="{4A08335E-433C-459D-80D4-D284D2C6E927}" srcOrd="0" destOrd="0" presId="urn:microsoft.com/office/officeart/2018/2/layout/IconVerticalSolidList"/>
    <dgm:cxn modelId="{82AF4A78-1433-4457-B03E-843F9AB48DE7}" type="presOf" srcId="{C68972D6-39E0-4CD5-8056-4CD542409B9F}" destId="{6408785F-72F2-4A70-B5D3-83B074D22F6E}" srcOrd="0" destOrd="0" presId="urn:microsoft.com/office/officeart/2018/2/layout/IconVerticalSolidList"/>
    <dgm:cxn modelId="{66608878-492D-4792-8755-AB73B57A7D01}" type="presOf" srcId="{630BEBD5-39AC-4969-A1D1-0B6AC45A7824}" destId="{D7CF280B-F236-4FB8-9502-EF93A036526D}" srcOrd="0" destOrd="0" presId="urn:microsoft.com/office/officeart/2018/2/layout/IconVerticalSolidList"/>
    <dgm:cxn modelId="{777A9586-C0FD-46CF-B8AB-2C60ABA96795}" srcId="{2F2DECA4-9C7F-4F92-96C6-233E08E88D77}" destId="{EFB77A65-9766-4740-8CA9-C399ADB09797}" srcOrd="1" destOrd="0" parTransId="{ED50D6C0-D1BC-47E9-B809-6922F11B24E5}" sibTransId="{4E643700-23AD-4349-A930-C4D2974B0732}"/>
    <dgm:cxn modelId="{45699396-ACB3-42CA-B28F-6042F99B2CDE}" srcId="{2F2DECA4-9C7F-4F92-96C6-233E08E88D77}" destId="{630BEBD5-39AC-4969-A1D1-0B6AC45A7824}" srcOrd="3" destOrd="0" parTransId="{EFEF73C8-7F94-415F-B7D5-B2A659019C33}" sibTransId="{EB1978A6-4ED7-4B7F-AAF1-C1ED9EF67A6F}"/>
    <dgm:cxn modelId="{E6FC31D5-0393-4CAD-AE90-D1EF05F04329}" srcId="{2F2DECA4-9C7F-4F92-96C6-233E08E88D77}" destId="{C68972D6-39E0-4CD5-8056-4CD542409B9F}" srcOrd="2" destOrd="0" parTransId="{6CC92F90-3D25-4C4E-911A-B82C784D5E09}" sibTransId="{EEAAC4DC-7709-4424-B71E-C237760E8907}"/>
    <dgm:cxn modelId="{EA950ADD-7684-4290-B18E-68CD6743E38F}" srcId="{2F2DECA4-9C7F-4F92-96C6-233E08E88D77}" destId="{BEE9295E-4752-46CA-A0A9-8213131765A2}" srcOrd="0" destOrd="0" parTransId="{F1478628-41B3-439C-A6EE-4A06246B5C02}" sibTransId="{0FE24DF9-0F5B-4F26-9702-1D44FD85F06D}"/>
    <dgm:cxn modelId="{BCF6C3FF-15BA-479B-BD84-BB7A95D4E6B5}" type="presOf" srcId="{2F2DECA4-9C7F-4F92-96C6-233E08E88D77}" destId="{A9610166-FB73-408C-A8D4-841BCA6A5CD9}" srcOrd="0" destOrd="0" presId="urn:microsoft.com/office/officeart/2018/2/layout/IconVerticalSolidList"/>
    <dgm:cxn modelId="{70BFB331-79A4-4684-8D8E-0944B9D37E4E}" type="presParOf" srcId="{A9610166-FB73-408C-A8D4-841BCA6A5CD9}" destId="{5E097463-2E40-4B8F-9BFA-2F373740541A}" srcOrd="0" destOrd="0" presId="urn:microsoft.com/office/officeart/2018/2/layout/IconVerticalSolidList"/>
    <dgm:cxn modelId="{32F496BE-3768-447F-A675-7656F54329C0}" type="presParOf" srcId="{5E097463-2E40-4B8F-9BFA-2F373740541A}" destId="{AF7E9F72-A7D8-4FEC-8C10-9298AC5FB676}" srcOrd="0" destOrd="0" presId="urn:microsoft.com/office/officeart/2018/2/layout/IconVerticalSolidList"/>
    <dgm:cxn modelId="{424CF135-716F-42D4-9883-C763AA32769B}" type="presParOf" srcId="{5E097463-2E40-4B8F-9BFA-2F373740541A}" destId="{3FA2D4BF-5998-4C63-9A32-B0BFEAD5DC65}" srcOrd="1" destOrd="0" presId="urn:microsoft.com/office/officeart/2018/2/layout/IconVerticalSolidList"/>
    <dgm:cxn modelId="{FCE822E6-E963-493B-B97C-7181A4A5E81C}" type="presParOf" srcId="{5E097463-2E40-4B8F-9BFA-2F373740541A}" destId="{6183E62C-87E1-43EC-B61F-A27A20D1792C}" srcOrd="2" destOrd="0" presId="urn:microsoft.com/office/officeart/2018/2/layout/IconVerticalSolidList"/>
    <dgm:cxn modelId="{0979D4D8-85AB-4606-A73D-E37DBCDFDAC6}" type="presParOf" srcId="{5E097463-2E40-4B8F-9BFA-2F373740541A}" destId="{1539FEE3-90F2-46CF-8A40-F0D244531227}" srcOrd="3" destOrd="0" presId="urn:microsoft.com/office/officeart/2018/2/layout/IconVerticalSolidList"/>
    <dgm:cxn modelId="{2A26B840-ACC7-4134-B33A-7A7A6D02B6CC}" type="presParOf" srcId="{A9610166-FB73-408C-A8D4-841BCA6A5CD9}" destId="{CC032DB1-2558-4B36-8087-AA98F4F6D7D7}" srcOrd="1" destOrd="0" presId="urn:microsoft.com/office/officeart/2018/2/layout/IconVerticalSolidList"/>
    <dgm:cxn modelId="{67709FAE-3864-494C-8E6C-0D24F55C8831}" type="presParOf" srcId="{A9610166-FB73-408C-A8D4-841BCA6A5CD9}" destId="{A523C75E-3011-4A39-9728-7CE4FB39BFFE}" srcOrd="2" destOrd="0" presId="urn:microsoft.com/office/officeart/2018/2/layout/IconVerticalSolidList"/>
    <dgm:cxn modelId="{EDFAE6D5-400D-48CC-86E2-815C632254D5}" type="presParOf" srcId="{A523C75E-3011-4A39-9728-7CE4FB39BFFE}" destId="{71D2EC67-DA44-4BFD-9D97-40DE0CF06D53}" srcOrd="0" destOrd="0" presId="urn:microsoft.com/office/officeart/2018/2/layout/IconVerticalSolidList"/>
    <dgm:cxn modelId="{1E6712FA-E61C-4796-9AFD-2EC2C2F630FB}" type="presParOf" srcId="{A523C75E-3011-4A39-9728-7CE4FB39BFFE}" destId="{69B15753-D6F4-49D6-96A7-9F012CC18B0B}" srcOrd="1" destOrd="0" presId="urn:microsoft.com/office/officeart/2018/2/layout/IconVerticalSolidList"/>
    <dgm:cxn modelId="{49152F94-9673-4820-A93A-249356A78082}" type="presParOf" srcId="{A523C75E-3011-4A39-9728-7CE4FB39BFFE}" destId="{8418564E-6E15-4BB4-B6E0-82860A10D743}" srcOrd="2" destOrd="0" presId="urn:microsoft.com/office/officeart/2018/2/layout/IconVerticalSolidList"/>
    <dgm:cxn modelId="{6AC9098A-5817-4DB2-94F9-8109457666C7}" type="presParOf" srcId="{A523C75E-3011-4A39-9728-7CE4FB39BFFE}" destId="{4A08335E-433C-459D-80D4-D284D2C6E927}" srcOrd="3" destOrd="0" presId="urn:microsoft.com/office/officeart/2018/2/layout/IconVerticalSolidList"/>
    <dgm:cxn modelId="{1ADA39F3-103E-4616-9ED3-83CBA4792A00}" type="presParOf" srcId="{A9610166-FB73-408C-A8D4-841BCA6A5CD9}" destId="{66FE0337-1D98-4388-A5B7-D2B59A013CC1}" srcOrd="3" destOrd="0" presId="urn:microsoft.com/office/officeart/2018/2/layout/IconVerticalSolidList"/>
    <dgm:cxn modelId="{00EDC4F2-FB2D-4614-857F-2657D15BD328}" type="presParOf" srcId="{A9610166-FB73-408C-A8D4-841BCA6A5CD9}" destId="{850127BE-40BA-4BFC-9D57-3039A235C786}" srcOrd="4" destOrd="0" presId="urn:microsoft.com/office/officeart/2018/2/layout/IconVerticalSolidList"/>
    <dgm:cxn modelId="{1CEB0C40-0BA1-4486-A28C-3A72D1185DE1}" type="presParOf" srcId="{850127BE-40BA-4BFC-9D57-3039A235C786}" destId="{6EBDA86C-AB63-44CC-9DDE-32D8314F4206}" srcOrd="0" destOrd="0" presId="urn:microsoft.com/office/officeart/2018/2/layout/IconVerticalSolidList"/>
    <dgm:cxn modelId="{98D1C2EF-8A3F-479F-BA43-3B436D2B241B}" type="presParOf" srcId="{850127BE-40BA-4BFC-9D57-3039A235C786}" destId="{5C1DA405-FE1E-4964-A0B8-218F43DC93D6}" srcOrd="1" destOrd="0" presId="urn:microsoft.com/office/officeart/2018/2/layout/IconVerticalSolidList"/>
    <dgm:cxn modelId="{B6F8C466-9E8A-4E90-99DC-5EBBCAEEE5E3}" type="presParOf" srcId="{850127BE-40BA-4BFC-9D57-3039A235C786}" destId="{7EF60368-E86C-4254-9E92-C9326A8040D0}" srcOrd="2" destOrd="0" presId="urn:microsoft.com/office/officeart/2018/2/layout/IconVerticalSolidList"/>
    <dgm:cxn modelId="{38C79951-AA39-4466-B83F-8E7A9E603960}" type="presParOf" srcId="{850127BE-40BA-4BFC-9D57-3039A235C786}" destId="{6408785F-72F2-4A70-B5D3-83B074D22F6E}" srcOrd="3" destOrd="0" presId="urn:microsoft.com/office/officeart/2018/2/layout/IconVerticalSolidList"/>
    <dgm:cxn modelId="{89E0A207-2DB1-47AF-88E8-355DE9495494}" type="presParOf" srcId="{A9610166-FB73-408C-A8D4-841BCA6A5CD9}" destId="{9F8E64CB-897C-469D-9085-6DD1F795D092}" srcOrd="5" destOrd="0" presId="urn:microsoft.com/office/officeart/2018/2/layout/IconVerticalSolidList"/>
    <dgm:cxn modelId="{74632BF8-7ABA-4603-B138-69C6B066F5E3}" type="presParOf" srcId="{A9610166-FB73-408C-A8D4-841BCA6A5CD9}" destId="{C581017D-E9A7-4C24-B247-C484F048FDE5}" srcOrd="6" destOrd="0" presId="urn:microsoft.com/office/officeart/2018/2/layout/IconVerticalSolidList"/>
    <dgm:cxn modelId="{0C15D74D-2C8D-4CAB-B73C-20BB4D56EE8B}" type="presParOf" srcId="{C581017D-E9A7-4C24-B247-C484F048FDE5}" destId="{5B2E6045-3526-4041-92A3-D56B4A22ECD1}" srcOrd="0" destOrd="0" presId="urn:microsoft.com/office/officeart/2018/2/layout/IconVerticalSolidList"/>
    <dgm:cxn modelId="{6E15903E-5DE2-4775-9C5D-FCED232ECDE3}" type="presParOf" srcId="{C581017D-E9A7-4C24-B247-C484F048FDE5}" destId="{7A1A6B96-BCC3-4B88-BA6D-FA8C0D7B36D8}" srcOrd="1" destOrd="0" presId="urn:microsoft.com/office/officeart/2018/2/layout/IconVerticalSolidList"/>
    <dgm:cxn modelId="{9B2991CE-694A-4FB5-8B5F-5DDCBE05EC57}" type="presParOf" srcId="{C581017D-E9A7-4C24-B247-C484F048FDE5}" destId="{E3F27F54-AB1B-4A0B-B27F-CA579EDBE792}" srcOrd="2" destOrd="0" presId="urn:microsoft.com/office/officeart/2018/2/layout/IconVerticalSolidList"/>
    <dgm:cxn modelId="{F76DB988-B77D-44C9-A6C9-D0E629FEDBA8}" type="presParOf" srcId="{C581017D-E9A7-4C24-B247-C484F048FDE5}" destId="{D7CF280B-F236-4FB8-9502-EF93A036526D}" srcOrd="3" destOrd="0" presId="urn:microsoft.com/office/officeart/2018/2/layout/IconVerticalSolidList"/>
    <dgm:cxn modelId="{4F8C7070-A3E4-4BD3-983A-1ECE0F2C8639}" type="presParOf" srcId="{A9610166-FB73-408C-A8D4-841BCA6A5CD9}" destId="{8B4B5282-B573-45B3-9D45-7045EA259AD8}" srcOrd="7" destOrd="0" presId="urn:microsoft.com/office/officeart/2018/2/layout/IconVerticalSolidList"/>
    <dgm:cxn modelId="{5D456F56-5956-466E-8E4B-EE8A3C6D2A31}" type="presParOf" srcId="{A9610166-FB73-408C-A8D4-841BCA6A5CD9}" destId="{0DEA6513-7CDC-40A5-A34F-30C3EDB16684}" srcOrd="8" destOrd="0" presId="urn:microsoft.com/office/officeart/2018/2/layout/IconVerticalSolidList"/>
    <dgm:cxn modelId="{EC7D4D48-4A19-40FB-9B8D-DCCCE3A1F6EB}" type="presParOf" srcId="{0DEA6513-7CDC-40A5-A34F-30C3EDB16684}" destId="{27424797-E5D0-45A7-B5E1-CF39E5379FD0}" srcOrd="0" destOrd="0" presId="urn:microsoft.com/office/officeart/2018/2/layout/IconVerticalSolidList"/>
    <dgm:cxn modelId="{D497745A-A400-48B3-9D10-5F4925EA36B6}" type="presParOf" srcId="{0DEA6513-7CDC-40A5-A34F-30C3EDB16684}" destId="{63B68D4C-9F56-4E2C-B44D-2B638F6067CB}" srcOrd="1" destOrd="0" presId="urn:microsoft.com/office/officeart/2018/2/layout/IconVerticalSolidList"/>
    <dgm:cxn modelId="{BF2B4329-3E60-41A7-BE55-3BC705AF7549}" type="presParOf" srcId="{0DEA6513-7CDC-40A5-A34F-30C3EDB16684}" destId="{0545FE6E-5058-4FEA-AFDA-48B55C173E85}" srcOrd="2" destOrd="0" presId="urn:microsoft.com/office/officeart/2018/2/layout/IconVerticalSolidList"/>
    <dgm:cxn modelId="{0BD4BB8D-88AF-4070-9C8E-AE540F21DC7B}" type="presParOf" srcId="{0DEA6513-7CDC-40A5-A34F-30C3EDB16684}" destId="{48C16B54-BD32-4783-B505-8E7832A141B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AB154D4-0B4B-4DD5-8E27-C267525893AA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16AD9D5B-18D6-4338-A772-56315DA4340A}">
      <dgm:prSet/>
      <dgm:spPr/>
      <dgm:t>
        <a:bodyPr/>
        <a:lstStyle/>
        <a:p>
          <a:r>
            <a:rPr lang="en-US"/>
            <a:t>ESL curriculum and instructional materials</a:t>
          </a:r>
        </a:p>
      </dgm:t>
    </dgm:pt>
    <dgm:pt modelId="{B7ADEE6B-BFFA-4C0E-B86C-6C2C03353C8B}" type="parTrans" cxnId="{BCA14EF5-26B1-4CD5-9CA7-0D53F2BFC0F3}">
      <dgm:prSet/>
      <dgm:spPr/>
      <dgm:t>
        <a:bodyPr/>
        <a:lstStyle/>
        <a:p>
          <a:endParaRPr lang="en-US"/>
        </a:p>
      </dgm:t>
    </dgm:pt>
    <dgm:pt modelId="{9CFF6E90-3A19-4853-904E-33866E55F97C}" type="sibTrans" cxnId="{BCA14EF5-26B1-4CD5-9CA7-0D53F2BFC0F3}">
      <dgm:prSet/>
      <dgm:spPr/>
      <dgm:t>
        <a:bodyPr/>
        <a:lstStyle/>
        <a:p>
          <a:endParaRPr lang="en-US"/>
        </a:p>
      </dgm:t>
    </dgm:pt>
    <dgm:pt modelId="{872F7049-7E6A-42FD-B6A2-7F4C2A052B1E}">
      <dgm:prSet/>
      <dgm:spPr/>
      <dgm:t>
        <a:bodyPr/>
        <a:lstStyle/>
        <a:p>
          <a:r>
            <a:rPr lang="en-US"/>
            <a:t>Wrap-around services to support learners</a:t>
          </a:r>
        </a:p>
      </dgm:t>
    </dgm:pt>
    <dgm:pt modelId="{E495A8B8-AAD9-4B64-B8C1-DDFDDD0D10EB}" type="parTrans" cxnId="{DFF5D050-192C-44DA-8D32-7840E9D8EA6B}">
      <dgm:prSet/>
      <dgm:spPr/>
      <dgm:t>
        <a:bodyPr/>
        <a:lstStyle/>
        <a:p>
          <a:endParaRPr lang="en-US"/>
        </a:p>
      </dgm:t>
    </dgm:pt>
    <dgm:pt modelId="{3F5BDA3B-A5A4-43ED-9C7D-13E3E9D9DD33}" type="sibTrans" cxnId="{DFF5D050-192C-44DA-8D32-7840E9D8EA6B}">
      <dgm:prSet/>
      <dgm:spPr/>
      <dgm:t>
        <a:bodyPr/>
        <a:lstStyle/>
        <a:p>
          <a:endParaRPr lang="en-US"/>
        </a:p>
      </dgm:t>
    </dgm:pt>
    <dgm:pt modelId="{499FD09C-F732-4868-AC22-0291330A3D17}">
      <dgm:prSet/>
      <dgm:spPr/>
      <dgm:t>
        <a:bodyPr/>
        <a:lstStyle/>
        <a:p>
          <a:r>
            <a:rPr lang="en-US"/>
            <a:t>Instructional technology to support remote learning</a:t>
          </a:r>
        </a:p>
      </dgm:t>
    </dgm:pt>
    <dgm:pt modelId="{33B33597-15D3-43A0-AC6C-EA7455DD2576}" type="parTrans" cxnId="{3B42F3D3-9A26-4861-A940-197B2B170D26}">
      <dgm:prSet/>
      <dgm:spPr/>
      <dgm:t>
        <a:bodyPr/>
        <a:lstStyle/>
        <a:p>
          <a:endParaRPr lang="en-US"/>
        </a:p>
      </dgm:t>
    </dgm:pt>
    <dgm:pt modelId="{2B60291B-62D0-4E78-AD68-F8C2DC59D99A}" type="sibTrans" cxnId="{3B42F3D3-9A26-4861-A940-197B2B170D26}">
      <dgm:prSet/>
      <dgm:spPr/>
      <dgm:t>
        <a:bodyPr/>
        <a:lstStyle/>
        <a:p>
          <a:endParaRPr lang="en-US"/>
        </a:p>
      </dgm:t>
    </dgm:pt>
    <dgm:pt modelId="{F6C337A1-0FBE-40F6-A5C3-0CC167CC47D2}">
      <dgm:prSet/>
      <dgm:spPr/>
      <dgm:t>
        <a:bodyPr/>
        <a:lstStyle/>
        <a:p>
          <a:r>
            <a:rPr lang="en-US"/>
            <a:t>Personnel costs for qualified instructors</a:t>
          </a:r>
        </a:p>
      </dgm:t>
    </dgm:pt>
    <dgm:pt modelId="{20512523-3E0C-41DF-9D1F-23B0AA186C99}" type="parTrans" cxnId="{E228F49A-BC70-4300-ABBB-4A4520F07978}">
      <dgm:prSet/>
      <dgm:spPr/>
      <dgm:t>
        <a:bodyPr/>
        <a:lstStyle/>
        <a:p>
          <a:endParaRPr lang="en-US"/>
        </a:p>
      </dgm:t>
    </dgm:pt>
    <dgm:pt modelId="{2FC5572F-E4C6-46B3-B74D-26BA701F283C}" type="sibTrans" cxnId="{E228F49A-BC70-4300-ABBB-4A4520F07978}">
      <dgm:prSet/>
      <dgm:spPr/>
      <dgm:t>
        <a:bodyPr/>
        <a:lstStyle/>
        <a:p>
          <a:endParaRPr lang="en-US"/>
        </a:p>
      </dgm:t>
    </dgm:pt>
    <dgm:pt modelId="{9354B650-4094-4E76-B693-89B3DABF6E35}" type="pres">
      <dgm:prSet presAssocID="{0AB154D4-0B4B-4DD5-8E27-C267525893AA}" presName="root" presStyleCnt="0">
        <dgm:presLayoutVars>
          <dgm:dir/>
          <dgm:resizeHandles val="exact"/>
        </dgm:presLayoutVars>
      </dgm:prSet>
      <dgm:spPr/>
    </dgm:pt>
    <dgm:pt modelId="{D5A8462C-BEB6-4F84-9837-296CA0205167}" type="pres">
      <dgm:prSet presAssocID="{16AD9D5B-18D6-4338-A772-56315DA4340A}" presName="compNode" presStyleCnt="0"/>
      <dgm:spPr/>
    </dgm:pt>
    <dgm:pt modelId="{42DCFF4C-B69C-4F5E-A775-FC25A615A949}" type="pres">
      <dgm:prSet presAssocID="{16AD9D5B-18D6-4338-A772-56315DA4340A}" presName="bgRect" presStyleLbl="bgShp" presStyleIdx="0" presStyleCnt="4"/>
      <dgm:spPr/>
    </dgm:pt>
    <dgm:pt modelId="{74929BA4-29AE-47D0-B4F8-A3607A8DCE0C}" type="pres">
      <dgm:prSet presAssocID="{16AD9D5B-18D6-4338-A772-56315DA4340A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527F2179-9195-4C98-8109-50672E5C33E2}" type="pres">
      <dgm:prSet presAssocID="{16AD9D5B-18D6-4338-A772-56315DA4340A}" presName="spaceRect" presStyleCnt="0"/>
      <dgm:spPr/>
    </dgm:pt>
    <dgm:pt modelId="{89B0E068-0A94-4990-B042-9DF7397863CA}" type="pres">
      <dgm:prSet presAssocID="{16AD9D5B-18D6-4338-A772-56315DA4340A}" presName="parTx" presStyleLbl="revTx" presStyleIdx="0" presStyleCnt="4">
        <dgm:presLayoutVars>
          <dgm:chMax val="0"/>
          <dgm:chPref val="0"/>
        </dgm:presLayoutVars>
      </dgm:prSet>
      <dgm:spPr/>
    </dgm:pt>
    <dgm:pt modelId="{6E5EEADB-7894-4BC4-928D-7DFF0BBE5E5C}" type="pres">
      <dgm:prSet presAssocID="{9CFF6E90-3A19-4853-904E-33866E55F97C}" presName="sibTrans" presStyleCnt="0"/>
      <dgm:spPr/>
    </dgm:pt>
    <dgm:pt modelId="{D6DB6A55-00F7-4BB6-BD9D-F39B807B1CCC}" type="pres">
      <dgm:prSet presAssocID="{872F7049-7E6A-42FD-B6A2-7F4C2A052B1E}" presName="compNode" presStyleCnt="0"/>
      <dgm:spPr/>
    </dgm:pt>
    <dgm:pt modelId="{A5F71475-831B-4C84-937D-0FCA59BF5D4C}" type="pres">
      <dgm:prSet presAssocID="{872F7049-7E6A-42FD-B6A2-7F4C2A052B1E}" presName="bgRect" presStyleLbl="bgShp" presStyleIdx="1" presStyleCnt="4"/>
      <dgm:spPr/>
    </dgm:pt>
    <dgm:pt modelId="{FF2B3301-B968-430E-B769-4E94AA64DAA6}" type="pres">
      <dgm:prSet presAssocID="{872F7049-7E6A-42FD-B6A2-7F4C2A052B1E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97A23421-3438-481A-82F2-1D793D12FCE0}" type="pres">
      <dgm:prSet presAssocID="{872F7049-7E6A-42FD-B6A2-7F4C2A052B1E}" presName="spaceRect" presStyleCnt="0"/>
      <dgm:spPr/>
    </dgm:pt>
    <dgm:pt modelId="{5B97A187-2984-4986-B5D0-E4769C234972}" type="pres">
      <dgm:prSet presAssocID="{872F7049-7E6A-42FD-B6A2-7F4C2A052B1E}" presName="parTx" presStyleLbl="revTx" presStyleIdx="1" presStyleCnt="4">
        <dgm:presLayoutVars>
          <dgm:chMax val="0"/>
          <dgm:chPref val="0"/>
        </dgm:presLayoutVars>
      </dgm:prSet>
      <dgm:spPr/>
    </dgm:pt>
    <dgm:pt modelId="{BBF8487C-9BE8-434D-BB46-03E0E1219A52}" type="pres">
      <dgm:prSet presAssocID="{3F5BDA3B-A5A4-43ED-9C7D-13E3E9D9DD33}" presName="sibTrans" presStyleCnt="0"/>
      <dgm:spPr/>
    </dgm:pt>
    <dgm:pt modelId="{D0F11CA4-BC13-438B-A992-A7940B48F512}" type="pres">
      <dgm:prSet presAssocID="{499FD09C-F732-4868-AC22-0291330A3D17}" presName="compNode" presStyleCnt="0"/>
      <dgm:spPr/>
    </dgm:pt>
    <dgm:pt modelId="{A934453A-FFC4-4677-9D96-8FB8D75A6E4D}" type="pres">
      <dgm:prSet presAssocID="{499FD09C-F732-4868-AC22-0291330A3D17}" presName="bgRect" presStyleLbl="bgShp" presStyleIdx="2" presStyleCnt="4"/>
      <dgm:spPr/>
    </dgm:pt>
    <dgm:pt modelId="{47E2641C-F865-468E-ADD6-F31404725A61}" type="pres">
      <dgm:prSet presAssocID="{499FD09C-F732-4868-AC22-0291330A3D17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35A03228-4928-4BE9-B6AD-D5D2416F5E36}" type="pres">
      <dgm:prSet presAssocID="{499FD09C-F732-4868-AC22-0291330A3D17}" presName="spaceRect" presStyleCnt="0"/>
      <dgm:spPr/>
    </dgm:pt>
    <dgm:pt modelId="{12AA5341-8BC7-4C10-A8F8-F2D044C91DE5}" type="pres">
      <dgm:prSet presAssocID="{499FD09C-F732-4868-AC22-0291330A3D17}" presName="parTx" presStyleLbl="revTx" presStyleIdx="2" presStyleCnt="4">
        <dgm:presLayoutVars>
          <dgm:chMax val="0"/>
          <dgm:chPref val="0"/>
        </dgm:presLayoutVars>
      </dgm:prSet>
      <dgm:spPr/>
    </dgm:pt>
    <dgm:pt modelId="{A38615DB-1D89-474C-9D10-498E5E1D21FC}" type="pres">
      <dgm:prSet presAssocID="{2B60291B-62D0-4E78-AD68-F8C2DC59D99A}" presName="sibTrans" presStyleCnt="0"/>
      <dgm:spPr/>
    </dgm:pt>
    <dgm:pt modelId="{64CF6EA2-90E7-43F3-9D89-E593D91B3884}" type="pres">
      <dgm:prSet presAssocID="{F6C337A1-0FBE-40F6-A5C3-0CC167CC47D2}" presName="compNode" presStyleCnt="0"/>
      <dgm:spPr/>
    </dgm:pt>
    <dgm:pt modelId="{3E8E2B50-1E4C-4FA7-B97C-B52F0B413444}" type="pres">
      <dgm:prSet presAssocID="{F6C337A1-0FBE-40F6-A5C3-0CC167CC47D2}" presName="bgRect" presStyleLbl="bgShp" presStyleIdx="3" presStyleCnt="4"/>
      <dgm:spPr/>
    </dgm:pt>
    <dgm:pt modelId="{06EDFE3D-9751-40CA-AD22-3F5EFA246A45}" type="pres">
      <dgm:prSet presAssocID="{F6C337A1-0FBE-40F6-A5C3-0CC167CC47D2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D449AA37-1B67-4F80-A1D9-27E42C98E022}" type="pres">
      <dgm:prSet presAssocID="{F6C337A1-0FBE-40F6-A5C3-0CC167CC47D2}" presName="spaceRect" presStyleCnt="0"/>
      <dgm:spPr/>
    </dgm:pt>
    <dgm:pt modelId="{38721FB7-225A-478A-B465-234481EE967C}" type="pres">
      <dgm:prSet presAssocID="{F6C337A1-0FBE-40F6-A5C3-0CC167CC47D2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F846BC63-E230-4D5A-8FC6-A2A65F3DA433}" type="presOf" srcId="{0AB154D4-0B4B-4DD5-8E27-C267525893AA}" destId="{9354B650-4094-4E76-B693-89B3DABF6E35}" srcOrd="0" destOrd="0" presId="urn:microsoft.com/office/officeart/2018/2/layout/IconVerticalSolidList"/>
    <dgm:cxn modelId="{DFF5D050-192C-44DA-8D32-7840E9D8EA6B}" srcId="{0AB154D4-0B4B-4DD5-8E27-C267525893AA}" destId="{872F7049-7E6A-42FD-B6A2-7F4C2A052B1E}" srcOrd="1" destOrd="0" parTransId="{E495A8B8-AAD9-4B64-B8C1-DDFDDD0D10EB}" sibTransId="{3F5BDA3B-A5A4-43ED-9C7D-13E3E9D9DD33}"/>
    <dgm:cxn modelId="{5FB89C51-A625-44F4-84B7-30D74E9946B0}" type="presOf" srcId="{F6C337A1-0FBE-40F6-A5C3-0CC167CC47D2}" destId="{38721FB7-225A-478A-B465-234481EE967C}" srcOrd="0" destOrd="0" presId="urn:microsoft.com/office/officeart/2018/2/layout/IconVerticalSolidList"/>
    <dgm:cxn modelId="{9BA98475-3FB6-4F07-A71F-C0D81E4162CB}" type="presOf" srcId="{499FD09C-F732-4868-AC22-0291330A3D17}" destId="{12AA5341-8BC7-4C10-A8F8-F2D044C91DE5}" srcOrd="0" destOrd="0" presId="urn:microsoft.com/office/officeart/2018/2/layout/IconVerticalSolidList"/>
    <dgm:cxn modelId="{DF80DF86-2806-49D8-8DDA-B7576AD52438}" type="presOf" srcId="{872F7049-7E6A-42FD-B6A2-7F4C2A052B1E}" destId="{5B97A187-2984-4986-B5D0-E4769C234972}" srcOrd="0" destOrd="0" presId="urn:microsoft.com/office/officeart/2018/2/layout/IconVerticalSolidList"/>
    <dgm:cxn modelId="{E228F49A-BC70-4300-ABBB-4A4520F07978}" srcId="{0AB154D4-0B4B-4DD5-8E27-C267525893AA}" destId="{F6C337A1-0FBE-40F6-A5C3-0CC167CC47D2}" srcOrd="3" destOrd="0" parTransId="{20512523-3E0C-41DF-9D1F-23B0AA186C99}" sibTransId="{2FC5572F-E4C6-46B3-B74D-26BA701F283C}"/>
    <dgm:cxn modelId="{E04390B8-3412-4F37-911C-A4CAC415BFE0}" type="presOf" srcId="{16AD9D5B-18D6-4338-A772-56315DA4340A}" destId="{89B0E068-0A94-4990-B042-9DF7397863CA}" srcOrd="0" destOrd="0" presId="urn:microsoft.com/office/officeart/2018/2/layout/IconVerticalSolidList"/>
    <dgm:cxn modelId="{3B42F3D3-9A26-4861-A940-197B2B170D26}" srcId="{0AB154D4-0B4B-4DD5-8E27-C267525893AA}" destId="{499FD09C-F732-4868-AC22-0291330A3D17}" srcOrd="2" destOrd="0" parTransId="{33B33597-15D3-43A0-AC6C-EA7455DD2576}" sibTransId="{2B60291B-62D0-4E78-AD68-F8C2DC59D99A}"/>
    <dgm:cxn modelId="{BCA14EF5-26B1-4CD5-9CA7-0D53F2BFC0F3}" srcId="{0AB154D4-0B4B-4DD5-8E27-C267525893AA}" destId="{16AD9D5B-18D6-4338-A772-56315DA4340A}" srcOrd="0" destOrd="0" parTransId="{B7ADEE6B-BFFA-4C0E-B86C-6C2C03353C8B}" sibTransId="{9CFF6E90-3A19-4853-904E-33866E55F97C}"/>
    <dgm:cxn modelId="{DE7D1853-3D6D-479E-BB7E-BF9D0BBFE750}" type="presParOf" srcId="{9354B650-4094-4E76-B693-89B3DABF6E35}" destId="{D5A8462C-BEB6-4F84-9837-296CA0205167}" srcOrd="0" destOrd="0" presId="urn:microsoft.com/office/officeart/2018/2/layout/IconVerticalSolidList"/>
    <dgm:cxn modelId="{463A8D9F-1685-4086-AC90-65543AA46F49}" type="presParOf" srcId="{D5A8462C-BEB6-4F84-9837-296CA0205167}" destId="{42DCFF4C-B69C-4F5E-A775-FC25A615A949}" srcOrd="0" destOrd="0" presId="urn:microsoft.com/office/officeart/2018/2/layout/IconVerticalSolidList"/>
    <dgm:cxn modelId="{23DD41EE-913D-4696-A1F4-66F1E3C0513D}" type="presParOf" srcId="{D5A8462C-BEB6-4F84-9837-296CA0205167}" destId="{74929BA4-29AE-47D0-B4F8-A3607A8DCE0C}" srcOrd="1" destOrd="0" presId="urn:microsoft.com/office/officeart/2018/2/layout/IconVerticalSolidList"/>
    <dgm:cxn modelId="{179A4BC4-A1F6-40B2-8D7E-8A489F43F92C}" type="presParOf" srcId="{D5A8462C-BEB6-4F84-9837-296CA0205167}" destId="{527F2179-9195-4C98-8109-50672E5C33E2}" srcOrd="2" destOrd="0" presId="urn:microsoft.com/office/officeart/2018/2/layout/IconVerticalSolidList"/>
    <dgm:cxn modelId="{AB51A3C6-4F06-4AB7-A050-54A485369757}" type="presParOf" srcId="{D5A8462C-BEB6-4F84-9837-296CA0205167}" destId="{89B0E068-0A94-4990-B042-9DF7397863CA}" srcOrd="3" destOrd="0" presId="urn:microsoft.com/office/officeart/2018/2/layout/IconVerticalSolidList"/>
    <dgm:cxn modelId="{465E30E1-058E-49AC-A4C3-00D2BDEACB15}" type="presParOf" srcId="{9354B650-4094-4E76-B693-89B3DABF6E35}" destId="{6E5EEADB-7894-4BC4-928D-7DFF0BBE5E5C}" srcOrd="1" destOrd="0" presId="urn:microsoft.com/office/officeart/2018/2/layout/IconVerticalSolidList"/>
    <dgm:cxn modelId="{278C8B4C-8B6A-41C8-A365-6AD18C122E60}" type="presParOf" srcId="{9354B650-4094-4E76-B693-89B3DABF6E35}" destId="{D6DB6A55-00F7-4BB6-BD9D-F39B807B1CCC}" srcOrd="2" destOrd="0" presId="urn:microsoft.com/office/officeart/2018/2/layout/IconVerticalSolidList"/>
    <dgm:cxn modelId="{5B9A91AC-637F-4AAE-8F6F-20F5922A0C33}" type="presParOf" srcId="{D6DB6A55-00F7-4BB6-BD9D-F39B807B1CCC}" destId="{A5F71475-831B-4C84-937D-0FCA59BF5D4C}" srcOrd="0" destOrd="0" presId="urn:microsoft.com/office/officeart/2018/2/layout/IconVerticalSolidList"/>
    <dgm:cxn modelId="{982947B9-59EE-4838-862A-F9078ABC1505}" type="presParOf" srcId="{D6DB6A55-00F7-4BB6-BD9D-F39B807B1CCC}" destId="{FF2B3301-B968-430E-B769-4E94AA64DAA6}" srcOrd="1" destOrd="0" presId="urn:microsoft.com/office/officeart/2018/2/layout/IconVerticalSolidList"/>
    <dgm:cxn modelId="{13128DDB-A637-4914-B614-C6E3C9A75C5C}" type="presParOf" srcId="{D6DB6A55-00F7-4BB6-BD9D-F39B807B1CCC}" destId="{97A23421-3438-481A-82F2-1D793D12FCE0}" srcOrd="2" destOrd="0" presId="urn:microsoft.com/office/officeart/2018/2/layout/IconVerticalSolidList"/>
    <dgm:cxn modelId="{56C3D2ED-DF11-447D-998D-05138DB38247}" type="presParOf" srcId="{D6DB6A55-00F7-4BB6-BD9D-F39B807B1CCC}" destId="{5B97A187-2984-4986-B5D0-E4769C234972}" srcOrd="3" destOrd="0" presId="urn:microsoft.com/office/officeart/2018/2/layout/IconVerticalSolidList"/>
    <dgm:cxn modelId="{54F427C0-C83F-4A01-A4B8-E9011D8938BE}" type="presParOf" srcId="{9354B650-4094-4E76-B693-89B3DABF6E35}" destId="{BBF8487C-9BE8-434D-BB46-03E0E1219A52}" srcOrd="3" destOrd="0" presId="urn:microsoft.com/office/officeart/2018/2/layout/IconVerticalSolidList"/>
    <dgm:cxn modelId="{F102ACD8-88F0-4CBD-8BB0-87F61D0D8F55}" type="presParOf" srcId="{9354B650-4094-4E76-B693-89B3DABF6E35}" destId="{D0F11CA4-BC13-438B-A992-A7940B48F512}" srcOrd="4" destOrd="0" presId="urn:microsoft.com/office/officeart/2018/2/layout/IconVerticalSolidList"/>
    <dgm:cxn modelId="{AF0C0617-AE0E-49AC-84AB-C8513BACF3E2}" type="presParOf" srcId="{D0F11CA4-BC13-438B-A992-A7940B48F512}" destId="{A934453A-FFC4-4677-9D96-8FB8D75A6E4D}" srcOrd="0" destOrd="0" presId="urn:microsoft.com/office/officeart/2018/2/layout/IconVerticalSolidList"/>
    <dgm:cxn modelId="{E8AD0E43-E999-47E8-97BC-85BAD1A77C3D}" type="presParOf" srcId="{D0F11CA4-BC13-438B-A992-A7940B48F512}" destId="{47E2641C-F865-468E-ADD6-F31404725A61}" srcOrd="1" destOrd="0" presId="urn:microsoft.com/office/officeart/2018/2/layout/IconVerticalSolidList"/>
    <dgm:cxn modelId="{F191B9F1-5371-4BDB-A40F-C3AAB98DC0F3}" type="presParOf" srcId="{D0F11CA4-BC13-438B-A992-A7940B48F512}" destId="{35A03228-4928-4BE9-B6AD-D5D2416F5E36}" srcOrd="2" destOrd="0" presId="urn:microsoft.com/office/officeart/2018/2/layout/IconVerticalSolidList"/>
    <dgm:cxn modelId="{1B202ACB-4419-4BC0-8EB8-FD8587AC3E2C}" type="presParOf" srcId="{D0F11CA4-BC13-438B-A992-A7940B48F512}" destId="{12AA5341-8BC7-4C10-A8F8-F2D044C91DE5}" srcOrd="3" destOrd="0" presId="urn:microsoft.com/office/officeart/2018/2/layout/IconVerticalSolidList"/>
    <dgm:cxn modelId="{9C99BAA8-C979-4454-872D-F707C1406F73}" type="presParOf" srcId="{9354B650-4094-4E76-B693-89B3DABF6E35}" destId="{A38615DB-1D89-474C-9D10-498E5E1D21FC}" srcOrd="5" destOrd="0" presId="urn:microsoft.com/office/officeart/2018/2/layout/IconVerticalSolidList"/>
    <dgm:cxn modelId="{3D98CAA3-6210-40A9-BEC9-824617B6885C}" type="presParOf" srcId="{9354B650-4094-4E76-B693-89B3DABF6E35}" destId="{64CF6EA2-90E7-43F3-9D89-E593D91B3884}" srcOrd="6" destOrd="0" presId="urn:microsoft.com/office/officeart/2018/2/layout/IconVerticalSolidList"/>
    <dgm:cxn modelId="{EAEAD19A-C06B-4AE8-9D69-3F4DAB678ED8}" type="presParOf" srcId="{64CF6EA2-90E7-43F3-9D89-E593D91B3884}" destId="{3E8E2B50-1E4C-4FA7-B97C-B52F0B413444}" srcOrd="0" destOrd="0" presId="urn:microsoft.com/office/officeart/2018/2/layout/IconVerticalSolidList"/>
    <dgm:cxn modelId="{ED131810-26B3-4058-B867-5E0E74FA6BC3}" type="presParOf" srcId="{64CF6EA2-90E7-43F3-9D89-E593D91B3884}" destId="{06EDFE3D-9751-40CA-AD22-3F5EFA246A45}" srcOrd="1" destOrd="0" presId="urn:microsoft.com/office/officeart/2018/2/layout/IconVerticalSolidList"/>
    <dgm:cxn modelId="{8AECD0D3-6D5E-409C-B52D-874DD9799A3E}" type="presParOf" srcId="{64CF6EA2-90E7-43F3-9D89-E593D91B3884}" destId="{D449AA37-1B67-4F80-A1D9-27E42C98E022}" srcOrd="2" destOrd="0" presId="urn:microsoft.com/office/officeart/2018/2/layout/IconVerticalSolidList"/>
    <dgm:cxn modelId="{E45E45CF-1624-408E-B3D5-727049C55C99}" type="presParOf" srcId="{64CF6EA2-90E7-43F3-9D89-E593D91B3884}" destId="{38721FB7-225A-478A-B465-234481EE967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7973AE0-DBF3-4ABC-9BF7-E59A3A2483C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27C8A2A4-2DC5-4B3E-95BC-19DF9F63B96B}">
      <dgm:prSet/>
      <dgm:spPr/>
      <dgm:t>
        <a:bodyPr/>
        <a:lstStyle/>
        <a:p>
          <a:r>
            <a:rPr lang="en-US"/>
            <a:t>Implement proposed scope of work</a:t>
          </a:r>
        </a:p>
      </dgm:t>
    </dgm:pt>
    <dgm:pt modelId="{F7796656-2B40-4D96-940D-ADFEC02940F9}" type="parTrans" cxnId="{03E190A7-CA72-4AF4-89E8-4600E999080D}">
      <dgm:prSet/>
      <dgm:spPr/>
      <dgm:t>
        <a:bodyPr/>
        <a:lstStyle/>
        <a:p>
          <a:endParaRPr lang="en-US"/>
        </a:p>
      </dgm:t>
    </dgm:pt>
    <dgm:pt modelId="{87EE2C48-D8A7-4F99-9309-BA1B5508F459}" type="sibTrans" cxnId="{03E190A7-CA72-4AF4-89E8-4600E999080D}">
      <dgm:prSet/>
      <dgm:spPr/>
      <dgm:t>
        <a:bodyPr/>
        <a:lstStyle/>
        <a:p>
          <a:endParaRPr lang="en-US"/>
        </a:p>
      </dgm:t>
    </dgm:pt>
    <dgm:pt modelId="{346BEB66-F95A-407A-8927-E30EB3D23818}">
      <dgm:prSet/>
      <dgm:spPr/>
      <dgm:t>
        <a:bodyPr/>
        <a:lstStyle/>
        <a:p>
          <a:r>
            <a:rPr lang="en-US"/>
            <a:t>Submit quarterly programmatic and fiscal reports</a:t>
          </a:r>
        </a:p>
      </dgm:t>
    </dgm:pt>
    <dgm:pt modelId="{2140C04A-53D3-4E12-91E4-F50C938C79D6}" type="parTrans" cxnId="{D51314A4-782D-48DB-9DBF-FAC3D847F9DD}">
      <dgm:prSet/>
      <dgm:spPr/>
      <dgm:t>
        <a:bodyPr/>
        <a:lstStyle/>
        <a:p>
          <a:endParaRPr lang="en-US"/>
        </a:p>
      </dgm:t>
    </dgm:pt>
    <dgm:pt modelId="{DE05229B-BCFC-4794-8079-F09023B4AED6}" type="sibTrans" cxnId="{D51314A4-782D-48DB-9DBF-FAC3D847F9DD}">
      <dgm:prSet/>
      <dgm:spPr/>
      <dgm:t>
        <a:bodyPr/>
        <a:lstStyle/>
        <a:p>
          <a:endParaRPr lang="en-US"/>
        </a:p>
      </dgm:t>
    </dgm:pt>
    <dgm:pt modelId="{06DCD909-3775-418B-B77D-079E30FAAD9F}">
      <dgm:prSet/>
      <dgm:spPr/>
      <dgm:t>
        <a:bodyPr/>
        <a:lstStyle/>
        <a:p>
          <a:r>
            <a:rPr lang="en-US"/>
            <a:t>Participate in monitoring &amp; evaluation</a:t>
          </a:r>
        </a:p>
      </dgm:t>
    </dgm:pt>
    <dgm:pt modelId="{71E37E48-B0E8-4000-ABC5-48D35DFE60BB}" type="parTrans" cxnId="{640E1D08-06FF-4E04-86E3-74FA0960F231}">
      <dgm:prSet/>
      <dgm:spPr/>
      <dgm:t>
        <a:bodyPr/>
        <a:lstStyle/>
        <a:p>
          <a:endParaRPr lang="en-US"/>
        </a:p>
      </dgm:t>
    </dgm:pt>
    <dgm:pt modelId="{F6FC8E33-56FB-44EA-963F-110CB79B4A37}" type="sibTrans" cxnId="{640E1D08-06FF-4E04-86E3-74FA0960F231}">
      <dgm:prSet/>
      <dgm:spPr/>
      <dgm:t>
        <a:bodyPr/>
        <a:lstStyle/>
        <a:p>
          <a:endParaRPr lang="en-US"/>
        </a:p>
      </dgm:t>
    </dgm:pt>
    <dgm:pt modelId="{A6113B07-6D3A-4888-B1F0-2929BBCAE735}" type="pres">
      <dgm:prSet presAssocID="{07973AE0-DBF3-4ABC-9BF7-E59A3A2483CF}" presName="root" presStyleCnt="0">
        <dgm:presLayoutVars>
          <dgm:dir/>
          <dgm:resizeHandles val="exact"/>
        </dgm:presLayoutVars>
      </dgm:prSet>
      <dgm:spPr/>
    </dgm:pt>
    <dgm:pt modelId="{F1083682-62C4-43CE-8A15-DF77A8B880EB}" type="pres">
      <dgm:prSet presAssocID="{27C8A2A4-2DC5-4B3E-95BC-19DF9F63B96B}" presName="compNode" presStyleCnt="0"/>
      <dgm:spPr/>
    </dgm:pt>
    <dgm:pt modelId="{9CF52A69-7486-436C-8A3C-248F293F802E}" type="pres">
      <dgm:prSet presAssocID="{27C8A2A4-2DC5-4B3E-95BC-19DF9F63B96B}" presName="bgRect" presStyleLbl="bgShp" presStyleIdx="0" presStyleCnt="3"/>
      <dgm:spPr/>
    </dgm:pt>
    <dgm:pt modelId="{CABD84A1-E733-4ADC-9036-2CB3A4776AFD}" type="pres">
      <dgm:prSet presAssocID="{27C8A2A4-2DC5-4B3E-95BC-19DF9F63B96B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835526B2-5A24-4EFC-B071-2A59D6E9786B}" type="pres">
      <dgm:prSet presAssocID="{27C8A2A4-2DC5-4B3E-95BC-19DF9F63B96B}" presName="spaceRect" presStyleCnt="0"/>
      <dgm:spPr/>
    </dgm:pt>
    <dgm:pt modelId="{F82DAA23-BC1C-4E69-AF9C-1EE059B99240}" type="pres">
      <dgm:prSet presAssocID="{27C8A2A4-2DC5-4B3E-95BC-19DF9F63B96B}" presName="parTx" presStyleLbl="revTx" presStyleIdx="0" presStyleCnt="3">
        <dgm:presLayoutVars>
          <dgm:chMax val="0"/>
          <dgm:chPref val="0"/>
        </dgm:presLayoutVars>
      </dgm:prSet>
      <dgm:spPr/>
    </dgm:pt>
    <dgm:pt modelId="{BBF0DF02-07EB-498A-877B-9443874834B0}" type="pres">
      <dgm:prSet presAssocID="{87EE2C48-D8A7-4F99-9309-BA1B5508F459}" presName="sibTrans" presStyleCnt="0"/>
      <dgm:spPr/>
    </dgm:pt>
    <dgm:pt modelId="{62F930CF-DDCA-453E-9EA9-BD81502256F2}" type="pres">
      <dgm:prSet presAssocID="{346BEB66-F95A-407A-8927-E30EB3D23818}" presName="compNode" presStyleCnt="0"/>
      <dgm:spPr/>
    </dgm:pt>
    <dgm:pt modelId="{31DB9671-5DC2-4745-B9F3-09A1BE8D598D}" type="pres">
      <dgm:prSet presAssocID="{346BEB66-F95A-407A-8927-E30EB3D23818}" presName="bgRect" presStyleLbl="bgShp" presStyleIdx="1" presStyleCnt="3"/>
      <dgm:spPr/>
    </dgm:pt>
    <dgm:pt modelId="{C4CECC96-09BC-4CDF-89B1-8AE0B3E3FD76}" type="pres">
      <dgm:prSet presAssocID="{346BEB66-F95A-407A-8927-E30EB3D2381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19C26381-6976-47EF-8C48-2412C3421F97}" type="pres">
      <dgm:prSet presAssocID="{346BEB66-F95A-407A-8927-E30EB3D23818}" presName="spaceRect" presStyleCnt="0"/>
      <dgm:spPr/>
    </dgm:pt>
    <dgm:pt modelId="{8A7BC1BF-066B-4454-828D-C36DBCC68B29}" type="pres">
      <dgm:prSet presAssocID="{346BEB66-F95A-407A-8927-E30EB3D23818}" presName="parTx" presStyleLbl="revTx" presStyleIdx="1" presStyleCnt="3">
        <dgm:presLayoutVars>
          <dgm:chMax val="0"/>
          <dgm:chPref val="0"/>
        </dgm:presLayoutVars>
      </dgm:prSet>
      <dgm:spPr/>
    </dgm:pt>
    <dgm:pt modelId="{A8134772-B7F6-4F6B-ABC2-36993CE74E05}" type="pres">
      <dgm:prSet presAssocID="{DE05229B-BCFC-4794-8079-F09023B4AED6}" presName="sibTrans" presStyleCnt="0"/>
      <dgm:spPr/>
    </dgm:pt>
    <dgm:pt modelId="{BE3C46D6-E59E-49A7-A6C9-C3830675E10E}" type="pres">
      <dgm:prSet presAssocID="{06DCD909-3775-418B-B77D-079E30FAAD9F}" presName="compNode" presStyleCnt="0"/>
      <dgm:spPr/>
    </dgm:pt>
    <dgm:pt modelId="{97E73122-758E-49BD-A572-B6F9821EEA9D}" type="pres">
      <dgm:prSet presAssocID="{06DCD909-3775-418B-B77D-079E30FAAD9F}" presName="bgRect" presStyleLbl="bgShp" presStyleIdx="2" presStyleCnt="3"/>
      <dgm:spPr/>
    </dgm:pt>
    <dgm:pt modelId="{045C13F5-C3A3-4801-8E92-C9325778305E}" type="pres">
      <dgm:prSet presAssocID="{06DCD909-3775-418B-B77D-079E30FAAD9F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ecurity Camera"/>
        </a:ext>
      </dgm:extLst>
    </dgm:pt>
    <dgm:pt modelId="{39872F47-3CA9-48D7-A694-4AC480D8A814}" type="pres">
      <dgm:prSet presAssocID="{06DCD909-3775-418B-B77D-079E30FAAD9F}" presName="spaceRect" presStyleCnt="0"/>
      <dgm:spPr/>
    </dgm:pt>
    <dgm:pt modelId="{262763C1-B77A-4332-B3E8-0C2063C479A4}" type="pres">
      <dgm:prSet presAssocID="{06DCD909-3775-418B-B77D-079E30FAAD9F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640E1D08-06FF-4E04-86E3-74FA0960F231}" srcId="{07973AE0-DBF3-4ABC-9BF7-E59A3A2483CF}" destId="{06DCD909-3775-418B-B77D-079E30FAAD9F}" srcOrd="2" destOrd="0" parTransId="{71E37E48-B0E8-4000-ABC5-48D35DFE60BB}" sibTransId="{F6FC8E33-56FB-44EA-963F-110CB79B4A37}"/>
    <dgm:cxn modelId="{5BE56665-D519-4C77-8941-3BCB3DB7C93A}" type="presOf" srcId="{06DCD909-3775-418B-B77D-079E30FAAD9F}" destId="{262763C1-B77A-4332-B3E8-0C2063C479A4}" srcOrd="0" destOrd="0" presId="urn:microsoft.com/office/officeart/2018/2/layout/IconVerticalSolidList"/>
    <dgm:cxn modelId="{182A6E72-C09E-45CC-869B-37C9DA5EFB1B}" type="presOf" srcId="{27C8A2A4-2DC5-4B3E-95BC-19DF9F63B96B}" destId="{F82DAA23-BC1C-4E69-AF9C-1EE059B99240}" srcOrd="0" destOrd="0" presId="urn:microsoft.com/office/officeart/2018/2/layout/IconVerticalSolidList"/>
    <dgm:cxn modelId="{27C5CA9D-F0FB-4947-985B-F943A51D96D4}" type="presOf" srcId="{07973AE0-DBF3-4ABC-9BF7-E59A3A2483CF}" destId="{A6113B07-6D3A-4888-B1F0-2929BBCAE735}" srcOrd="0" destOrd="0" presId="urn:microsoft.com/office/officeart/2018/2/layout/IconVerticalSolidList"/>
    <dgm:cxn modelId="{D51314A4-782D-48DB-9DBF-FAC3D847F9DD}" srcId="{07973AE0-DBF3-4ABC-9BF7-E59A3A2483CF}" destId="{346BEB66-F95A-407A-8927-E30EB3D23818}" srcOrd="1" destOrd="0" parTransId="{2140C04A-53D3-4E12-91E4-F50C938C79D6}" sibTransId="{DE05229B-BCFC-4794-8079-F09023B4AED6}"/>
    <dgm:cxn modelId="{03E190A7-CA72-4AF4-89E8-4600E999080D}" srcId="{07973AE0-DBF3-4ABC-9BF7-E59A3A2483CF}" destId="{27C8A2A4-2DC5-4B3E-95BC-19DF9F63B96B}" srcOrd="0" destOrd="0" parTransId="{F7796656-2B40-4D96-940D-ADFEC02940F9}" sibTransId="{87EE2C48-D8A7-4F99-9309-BA1B5508F459}"/>
    <dgm:cxn modelId="{7D1069C4-E449-4D38-AA19-DCA33C03BA30}" type="presOf" srcId="{346BEB66-F95A-407A-8927-E30EB3D23818}" destId="{8A7BC1BF-066B-4454-828D-C36DBCC68B29}" srcOrd="0" destOrd="0" presId="urn:microsoft.com/office/officeart/2018/2/layout/IconVerticalSolidList"/>
    <dgm:cxn modelId="{039D5816-9F10-4B72-A66C-9B281EE39A9A}" type="presParOf" srcId="{A6113B07-6D3A-4888-B1F0-2929BBCAE735}" destId="{F1083682-62C4-43CE-8A15-DF77A8B880EB}" srcOrd="0" destOrd="0" presId="urn:microsoft.com/office/officeart/2018/2/layout/IconVerticalSolidList"/>
    <dgm:cxn modelId="{7A376B3C-F69E-4F00-BB26-FF5F8DCCEE0D}" type="presParOf" srcId="{F1083682-62C4-43CE-8A15-DF77A8B880EB}" destId="{9CF52A69-7486-436C-8A3C-248F293F802E}" srcOrd="0" destOrd="0" presId="urn:microsoft.com/office/officeart/2018/2/layout/IconVerticalSolidList"/>
    <dgm:cxn modelId="{A1D4C73A-9552-4193-ABDD-F797E7FB046B}" type="presParOf" srcId="{F1083682-62C4-43CE-8A15-DF77A8B880EB}" destId="{CABD84A1-E733-4ADC-9036-2CB3A4776AFD}" srcOrd="1" destOrd="0" presId="urn:microsoft.com/office/officeart/2018/2/layout/IconVerticalSolidList"/>
    <dgm:cxn modelId="{2017148F-0712-42B2-AE58-8F896BED3450}" type="presParOf" srcId="{F1083682-62C4-43CE-8A15-DF77A8B880EB}" destId="{835526B2-5A24-4EFC-B071-2A59D6E9786B}" srcOrd="2" destOrd="0" presId="urn:microsoft.com/office/officeart/2018/2/layout/IconVerticalSolidList"/>
    <dgm:cxn modelId="{3E13BD57-D240-4C29-AFFB-0D94A8DFBDBB}" type="presParOf" srcId="{F1083682-62C4-43CE-8A15-DF77A8B880EB}" destId="{F82DAA23-BC1C-4E69-AF9C-1EE059B99240}" srcOrd="3" destOrd="0" presId="urn:microsoft.com/office/officeart/2018/2/layout/IconVerticalSolidList"/>
    <dgm:cxn modelId="{232B10D7-FCC4-4912-A3AB-B38248E9E6DE}" type="presParOf" srcId="{A6113B07-6D3A-4888-B1F0-2929BBCAE735}" destId="{BBF0DF02-07EB-498A-877B-9443874834B0}" srcOrd="1" destOrd="0" presId="urn:microsoft.com/office/officeart/2018/2/layout/IconVerticalSolidList"/>
    <dgm:cxn modelId="{C7E38D06-CB0A-467D-AFF0-F62A1DF03675}" type="presParOf" srcId="{A6113B07-6D3A-4888-B1F0-2929BBCAE735}" destId="{62F930CF-DDCA-453E-9EA9-BD81502256F2}" srcOrd="2" destOrd="0" presId="urn:microsoft.com/office/officeart/2018/2/layout/IconVerticalSolidList"/>
    <dgm:cxn modelId="{789E0653-94E7-420D-A030-660C9204DDAE}" type="presParOf" srcId="{62F930CF-DDCA-453E-9EA9-BD81502256F2}" destId="{31DB9671-5DC2-4745-B9F3-09A1BE8D598D}" srcOrd="0" destOrd="0" presId="urn:microsoft.com/office/officeart/2018/2/layout/IconVerticalSolidList"/>
    <dgm:cxn modelId="{36BFC73B-F220-4E68-A933-2C5EDB23B3F6}" type="presParOf" srcId="{62F930CF-DDCA-453E-9EA9-BD81502256F2}" destId="{C4CECC96-09BC-4CDF-89B1-8AE0B3E3FD76}" srcOrd="1" destOrd="0" presId="urn:microsoft.com/office/officeart/2018/2/layout/IconVerticalSolidList"/>
    <dgm:cxn modelId="{7F6968A2-06DB-43D1-9234-2147B4E0D325}" type="presParOf" srcId="{62F930CF-DDCA-453E-9EA9-BD81502256F2}" destId="{19C26381-6976-47EF-8C48-2412C3421F97}" srcOrd="2" destOrd="0" presId="urn:microsoft.com/office/officeart/2018/2/layout/IconVerticalSolidList"/>
    <dgm:cxn modelId="{BD6FB64F-0261-4E87-A32A-B230AE18677D}" type="presParOf" srcId="{62F930CF-DDCA-453E-9EA9-BD81502256F2}" destId="{8A7BC1BF-066B-4454-828D-C36DBCC68B29}" srcOrd="3" destOrd="0" presId="urn:microsoft.com/office/officeart/2018/2/layout/IconVerticalSolidList"/>
    <dgm:cxn modelId="{A7202C07-7998-4895-94CF-CAEC36A01C94}" type="presParOf" srcId="{A6113B07-6D3A-4888-B1F0-2929BBCAE735}" destId="{A8134772-B7F6-4F6B-ABC2-36993CE74E05}" srcOrd="3" destOrd="0" presId="urn:microsoft.com/office/officeart/2018/2/layout/IconVerticalSolidList"/>
    <dgm:cxn modelId="{E8AB7A8C-65C1-4D08-940B-224297E8EE7C}" type="presParOf" srcId="{A6113B07-6D3A-4888-B1F0-2929BBCAE735}" destId="{BE3C46D6-E59E-49A7-A6C9-C3830675E10E}" srcOrd="4" destOrd="0" presId="urn:microsoft.com/office/officeart/2018/2/layout/IconVerticalSolidList"/>
    <dgm:cxn modelId="{F015CCA8-34B6-4C2E-B866-F2125CBC21F1}" type="presParOf" srcId="{BE3C46D6-E59E-49A7-A6C9-C3830675E10E}" destId="{97E73122-758E-49BD-A572-B6F9821EEA9D}" srcOrd="0" destOrd="0" presId="urn:microsoft.com/office/officeart/2018/2/layout/IconVerticalSolidList"/>
    <dgm:cxn modelId="{71B817C5-CE38-4C62-BD96-F9527CEA725D}" type="presParOf" srcId="{BE3C46D6-E59E-49A7-A6C9-C3830675E10E}" destId="{045C13F5-C3A3-4801-8E92-C9325778305E}" srcOrd="1" destOrd="0" presId="urn:microsoft.com/office/officeart/2018/2/layout/IconVerticalSolidList"/>
    <dgm:cxn modelId="{311F7814-5785-48A0-A208-C3D17456E5CC}" type="presParOf" srcId="{BE3C46D6-E59E-49A7-A6C9-C3830675E10E}" destId="{39872F47-3CA9-48D7-A694-4AC480D8A814}" srcOrd="2" destOrd="0" presId="urn:microsoft.com/office/officeart/2018/2/layout/IconVerticalSolidList"/>
    <dgm:cxn modelId="{A21FA650-6C1F-400C-9184-62981EC04846}" type="presParOf" srcId="{BE3C46D6-E59E-49A7-A6C9-C3830675E10E}" destId="{262763C1-B77A-4332-B3E8-0C2063C479A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979D147-D282-44E9-8E15-22A18635D092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EF64EED7-9C6C-4F43-A006-DA1589E85534}">
      <dgm:prSet/>
      <dgm:spPr/>
      <dgm:t>
        <a:bodyPr/>
        <a:lstStyle/>
        <a:p>
          <a:r>
            <a:rPr lang="en-US"/>
            <a:t>Uniform Grant Application</a:t>
          </a:r>
        </a:p>
      </dgm:t>
    </dgm:pt>
    <dgm:pt modelId="{E89FA168-CBFD-4540-B5BD-24159275D5D8}" type="parTrans" cxnId="{D94FA31C-C769-4A89-BCA9-9674AD11435E}">
      <dgm:prSet/>
      <dgm:spPr/>
      <dgm:t>
        <a:bodyPr/>
        <a:lstStyle/>
        <a:p>
          <a:endParaRPr lang="en-US"/>
        </a:p>
      </dgm:t>
    </dgm:pt>
    <dgm:pt modelId="{7BB50A85-3F2F-4324-AD28-D552653C32EA}" type="sibTrans" cxnId="{D94FA31C-C769-4A89-BCA9-9674AD11435E}">
      <dgm:prSet/>
      <dgm:spPr/>
      <dgm:t>
        <a:bodyPr/>
        <a:lstStyle/>
        <a:p>
          <a:endParaRPr lang="en-US"/>
        </a:p>
      </dgm:t>
    </dgm:pt>
    <dgm:pt modelId="{F7302544-26DF-49D1-A3AB-15C967AF5CCC}">
      <dgm:prSet/>
      <dgm:spPr/>
      <dgm:t>
        <a:bodyPr/>
        <a:lstStyle/>
        <a:p>
          <a:r>
            <a:rPr lang="en-US"/>
            <a:t>Narrative: Statement of Need, Services, Goals/Indicators</a:t>
          </a:r>
        </a:p>
      </dgm:t>
    </dgm:pt>
    <dgm:pt modelId="{821B41BD-4725-43D2-BE30-4D742F08DAC6}" type="parTrans" cxnId="{918DAC95-B8A9-44E3-A7E3-9D904985D232}">
      <dgm:prSet/>
      <dgm:spPr/>
      <dgm:t>
        <a:bodyPr/>
        <a:lstStyle/>
        <a:p>
          <a:endParaRPr lang="en-US"/>
        </a:p>
      </dgm:t>
    </dgm:pt>
    <dgm:pt modelId="{5F1F7E12-754F-4380-9AC3-BF8D1110A928}" type="sibTrans" cxnId="{918DAC95-B8A9-44E3-A7E3-9D904985D232}">
      <dgm:prSet/>
      <dgm:spPr/>
      <dgm:t>
        <a:bodyPr/>
        <a:lstStyle/>
        <a:p>
          <a:endParaRPr lang="en-US"/>
        </a:p>
      </dgm:t>
    </dgm:pt>
    <dgm:pt modelId="{891A65EF-232A-4DC0-8455-DCF36AC5CD70}">
      <dgm:prSet/>
      <dgm:spPr/>
      <dgm:t>
        <a:bodyPr/>
        <a:lstStyle/>
        <a:p>
          <a:r>
            <a:rPr lang="en-US"/>
            <a:t>Uniform Budget (GATA)</a:t>
          </a:r>
        </a:p>
      </dgm:t>
    </dgm:pt>
    <dgm:pt modelId="{50FAFC68-2F6C-46F7-A152-0D434B928980}" type="parTrans" cxnId="{5510F2A1-228B-418C-97CB-27B6881B25C0}">
      <dgm:prSet/>
      <dgm:spPr/>
      <dgm:t>
        <a:bodyPr/>
        <a:lstStyle/>
        <a:p>
          <a:endParaRPr lang="en-US"/>
        </a:p>
      </dgm:t>
    </dgm:pt>
    <dgm:pt modelId="{C06C8E68-3B93-4C4A-8B12-AD281205095D}" type="sibTrans" cxnId="{5510F2A1-228B-418C-97CB-27B6881B25C0}">
      <dgm:prSet/>
      <dgm:spPr/>
      <dgm:t>
        <a:bodyPr/>
        <a:lstStyle/>
        <a:p>
          <a:endParaRPr lang="en-US"/>
        </a:p>
      </dgm:t>
    </dgm:pt>
    <dgm:pt modelId="{65DECE4E-1CF9-449F-AC91-C79AE0AA635A}">
      <dgm:prSet/>
      <dgm:spPr/>
      <dgm:t>
        <a:bodyPr/>
        <a:lstStyle/>
        <a:p>
          <a:r>
            <a:rPr lang="en-US"/>
            <a:t>Programmatic Risk Assessment</a:t>
          </a:r>
        </a:p>
      </dgm:t>
    </dgm:pt>
    <dgm:pt modelId="{6B42B594-21E3-4572-8007-F100FD9B73A6}" type="parTrans" cxnId="{2FE063C5-C626-422E-B97D-764EFAD58CA9}">
      <dgm:prSet/>
      <dgm:spPr/>
      <dgm:t>
        <a:bodyPr/>
        <a:lstStyle/>
        <a:p>
          <a:endParaRPr lang="en-US"/>
        </a:p>
      </dgm:t>
    </dgm:pt>
    <dgm:pt modelId="{BC744A45-1971-41B6-B3B6-183DA07F5FF5}" type="sibTrans" cxnId="{2FE063C5-C626-422E-B97D-764EFAD58CA9}">
      <dgm:prSet/>
      <dgm:spPr/>
      <dgm:t>
        <a:bodyPr/>
        <a:lstStyle/>
        <a:p>
          <a:endParaRPr lang="en-US"/>
        </a:p>
      </dgm:t>
    </dgm:pt>
    <dgm:pt modelId="{3A2B166E-8262-4192-A087-573C2847FC5D}" type="pres">
      <dgm:prSet presAssocID="{7979D147-D282-44E9-8E15-22A18635D092}" presName="root" presStyleCnt="0">
        <dgm:presLayoutVars>
          <dgm:dir/>
          <dgm:resizeHandles val="exact"/>
        </dgm:presLayoutVars>
      </dgm:prSet>
      <dgm:spPr/>
    </dgm:pt>
    <dgm:pt modelId="{1F34C6BE-EFB0-4B5B-A9B4-A07FFC59C74D}" type="pres">
      <dgm:prSet presAssocID="{EF64EED7-9C6C-4F43-A006-DA1589E85534}" presName="compNode" presStyleCnt="0"/>
      <dgm:spPr/>
    </dgm:pt>
    <dgm:pt modelId="{A5B7B48F-0C9C-4739-B926-E0BFEF773CB2}" type="pres">
      <dgm:prSet presAssocID="{EF64EED7-9C6C-4F43-A006-DA1589E85534}" presName="bgRect" presStyleLbl="bgShp" presStyleIdx="0" presStyleCnt="4"/>
      <dgm:spPr/>
    </dgm:pt>
    <dgm:pt modelId="{7C93F063-89FF-4E48-9719-31E827493392}" type="pres">
      <dgm:prSet presAssocID="{EF64EED7-9C6C-4F43-A006-DA1589E85534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hirt"/>
        </a:ext>
      </dgm:extLst>
    </dgm:pt>
    <dgm:pt modelId="{0E83AA7F-D53D-41EC-A13C-36B44F7C70C8}" type="pres">
      <dgm:prSet presAssocID="{EF64EED7-9C6C-4F43-A006-DA1589E85534}" presName="spaceRect" presStyleCnt="0"/>
      <dgm:spPr/>
    </dgm:pt>
    <dgm:pt modelId="{1DC317C2-1E91-4D91-8E1A-7AE3C557F423}" type="pres">
      <dgm:prSet presAssocID="{EF64EED7-9C6C-4F43-A006-DA1589E85534}" presName="parTx" presStyleLbl="revTx" presStyleIdx="0" presStyleCnt="4">
        <dgm:presLayoutVars>
          <dgm:chMax val="0"/>
          <dgm:chPref val="0"/>
        </dgm:presLayoutVars>
      </dgm:prSet>
      <dgm:spPr/>
    </dgm:pt>
    <dgm:pt modelId="{A40F59FE-AD0D-4B68-B0D9-B01251BDACD3}" type="pres">
      <dgm:prSet presAssocID="{7BB50A85-3F2F-4324-AD28-D552653C32EA}" presName="sibTrans" presStyleCnt="0"/>
      <dgm:spPr/>
    </dgm:pt>
    <dgm:pt modelId="{7A2E41E0-8B05-404C-95CC-30A34B924D5F}" type="pres">
      <dgm:prSet presAssocID="{F7302544-26DF-49D1-A3AB-15C967AF5CCC}" presName="compNode" presStyleCnt="0"/>
      <dgm:spPr/>
    </dgm:pt>
    <dgm:pt modelId="{8058F8BB-2573-467A-BD20-A335BF29FBB9}" type="pres">
      <dgm:prSet presAssocID="{F7302544-26DF-49D1-A3AB-15C967AF5CCC}" presName="bgRect" presStyleLbl="bgShp" presStyleIdx="1" presStyleCnt="4"/>
      <dgm:spPr/>
    </dgm:pt>
    <dgm:pt modelId="{4281A149-220C-4EFD-AFF0-155D212F6EF6}" type="pres">
      <dgm:prSet presAssocID="{F7302544-26DF-49D1-A3AB-15C967AF5CCC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945B0F47-D4B0-42B4-8ADB-12952E5A9374}" type="pres">
      <dgm:prSet presAssocID="{F7302544-26DF-49D1-A3AB-15C967AF5CCC}" presName="spaceRect" presStyleCnt="0"/>
      <dgm:spPr/>
    </dgm:pt>
    <dgm:pt modelId="{A226BF6B-30C0-4905-9650-6F1D83D0ED11}" type="pres">
      <dgm:prSet presAssocID="{F7302544-26DF-49D1-A3AB-15C967AF5CCC}" presName="parTx" presStyleLbl="revTx" presStyleIdx="1" presStyleCnt="4">
        <dgm:presLayoutVars>
          <dgm:chMax val="0"/>
          <dgm:chPref val="0"/>
        </dgm:presLayoutVars>
      </dgm:prSet>
      <dgm:spPr/>
    </dgm:pt>
    <dgm:pt modelId="{F8851986-DA2C-4885-9179-838B8A8B59F0}" type="pres">
      <dgm:prSet presAssocID="{5F1F7E12-754F-4380-9AC3-BF8D1110A928}" presName="sibTrans" presStyleCnt="0"/>
      <dgm:spPr/>
    </dgm:pt>
    <dgm:pt modelId="{F2C5D838-E67B-4D2D-B321-8C9301A36A7B}" type="pres">
      <dgm:prSet presAssocID="{891A65EF-232A-4DC0-8455-DCF36AC5CD70}" presName="compNode" presStyleCnt="0"/>
      <dgm:spPr/>
    </dgm:pt>
    <dgm:pt modelId="{F47AEAAB-9014-429F-9FC4-5BB1DFC55B6F}" type="pres">
      <dgm:prSet presAssocID="{891A65EF-232A-4DC0-8455-DCF36AC5CD70}" presName="bgRect" presStyleLbl="bgShp" presStyleIdx="2" presStyleCnt="4"/>
      <dgm:spPr/>
    </dgm:pt>
    <dgm:pt modelId="{520BD20E-8D2D-4DDB-A571-8B0E751B9017}" type="pres">
      <dgm:prSet presAssocID="{891A65EF-232A-4DC0-8455-DCF36AC5CD70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ins"/>
        </a:ext>
      </dgm:extLst>
    </dgm:pt>
    <dgm:pt modelId="{E1604EE4-7CD1-442B-AE22-A3199F493CDA}" type="pres">
      <dgm:prSet presAssocID="{891A65EF-232A-4DC0-8455-DCF36AC5CD70}" presName="spaceRect" presStyleCnt="0"/>
      <dgm:spPr/>
    </dgm:pt>
    <dgm:pt modelId="{DFCB6DD1-226F-4455-B928-8C86BF2C3D73}" type="pres">
      <dgm:prSet presAssocID="{891A65EF-232A-4DC0-8455-DCF36AC5CD70}" presName="parTx" presStyleLbl="revTx" presStyleIdx="2" presStyleCnt="4">
        <dgm:presLayoutVars>
          <dgm:chMax val="0"/>
          <dgm:chPref val="0"/>
        </dgm:presLayoutVars>
      </dgm:prSet>
      <dgm:spPr/>
    </dgm:pt>
    <dgm:pt modelId="{4FDFA818-7C90-4AA3-B1B2-FB50C64D593A}" type="pres">
      <dgm:prSet presAssocID="{C06C8E68-3B93-4C4A-8B12-AD281205095D}" presName="sibTrans" presStyleCnt="0"/>
      <dgm:spPr/>
    </dgm:pt>
    <dgm:pt modelId="{01691EEE-E827-4DE5-882A-EB4256E290E1}" type="pres">
      <dgm:prSet presAssocID="{65DECE4E-1CF9-449F-AC91-C79AE0AA635A}" presName="compNode" presStyleCnt="0"/>
      <dgm:spPr/>
    </dgm:pt>
    <dgm:pt modelId="{0DB220D7-9222-4AF0-8A94-79F0479371FF}" type="pres">
      <dgm:prSet presAssocID="{65DECE4E-1CF9-449F-AC91-C79AE0AA635A}" presName="bgRect" presStyleLbl="bgShp" presStyleIdx="3" presStyleCnt="4"/>
      <dgm:spPr/>
    </dgm:pt>
    <dgm:pt modelId="{7811F577-C0B6-4297-AD58-FF57780FC014}" type="pres">
      <dgm:prSet presAssocID="{65DECE4E-1CF9-449F-AC91-C79AE0AA635A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FC69ED86-7944-4BD0-BC0D-A2706B39908E}" type="pres">
      <dgm:prSet presAssocID="{65DECE4E-1CF9-449F-AC91-C79AE0AA635A}" presName="spaceRect" presStyleCnt="0"/>
      <dgm:spPr/>
    </dgm:pt>
    <dgm:pt modelId="{416AFF15-D394-4D3F-86A2-8B3DEBA10A3C}" type="pres">
      <dgm:prSet presAssocID="{65DECE4E-1CF9-449F-AC91-C79AE0AA635A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D94FA31C-C769-4A89-BCA9-9674AD11435E}" srcId="{7979D147-D282-44E9-8E15-22A18635D092}" destId="{EF64EED7-9C6C-4F43-A006-DA1589E85534}" srcOrd="0" destOrd="0" parTransId="{E89FA168-CBFD-4540-B5BD-24159275D5D8}" sibTransId="{7BB50A85-3F2F-4324-AD28-D552653C32EA}"/>
    <dgm:cxn modelId="{0872565B-19D9-46D4-8A03-2939A5ADDD1E}" type="presOf" srcId="{891A65EF-232A-4DC0-8455-DCF36AC5CD70}" destId="{DFCB6DD1-226F-4455-B928-8C86BF2C3D73}" srcOrd="0" destOrd="0" presId="urn:microsoft.com/office/officeart/2018/2/layout/IconVerticalSolidList"/>
    <dgm:cxn modelId="{650B3F63-A59D-4FEC-831A-9A7056218F85}" type="presOf" srcId="{F7302544-26DF-49D1-A3AB-15C967AF5CCC}" destId="{A226BF6B-30C0-4905-9650-6F1D83D0ED11}" srcOrd="0" destOrd="0" presId="urn:microsoft.com/office/officeart/2018/2/layout/IconVerticalSolidList"/>
    <dgm:cxn modelId="{711F1F53-E40A-40E8-8494-7A7B149111A5}" type="presOf" srcId="{EF64EED7-9C6C-4F43-A006-DA1589E85534}" destId="{1DC317C2-1E91-4D91-8E1A-7AE3C557F423}" srcOrd="0" destOrd="0" presId="urn:microsoft.com/office/officeart/2018/2/layout/IconVerticalSolidList"/>
    <dgm:cxn modelId="{5DEB3186-08D4-4BA1-931C-EDA4F3A57C6E}" type="presOf" srcId="{65DECE4E-1CF9-449F-AC91-C79AE0AA635A}" destId="{416AFF15-D394-4D3F-86A2-8B3DEBA10A3C}" srcOrd="0" destOrd="0" presId="urn:microsoft.com/office/officeart/2018/2/layout/IconVerticalSolidList"/>
    <dgm:cxn modelId="{918DAC95-B8A9-44E3-A7E3-9D904985D232}" srcId="{7979D147-D282-44E9-8E15-22A18635D092}" destId="{F7302544-26DF-49D1-A3AB-15C967AF5CCC}" srcOrd="1" destOrd="0" parTransId="{821B41BD-4725-43D2-BE30-4D742F08DAC6}" sibTransId="{5F1F7E12-754F-4380-9AC3-BF8D1110A928}"/>
    <dgm:cxn modelId="{5510F2A1-228B-418C-97CB-27B6881B25C0}" srcId="{7979D147-D282-44E9-8E15-22A18635D092}" destId="{891A65EF-232A-4DC0-8455-DCF36AC5CD70}" srcOrd="2" destOrd="0" parTransId="{50FAFC68-2F6C-46F7-A152-0D434B928980}" sibTransId="{C06C8E68-3B93-4C4A-8B12-AD281205095D}"/>
    <dgm:cxn modelId="{F8D5C2A6-96FA-472E-B52C-A1786B26229D}" type="presOf" srcId="{7979D147-D282-44E9-8E15-22A18635D092}" destId="{3A2B166E-8262-4192-A087-573C2847FC5D}" srcOrd="0" destOrd="0" presId="urn:microsoft.com/office/officeart/2018/2/layout/IconVerticalSolidList"/>
    <dgm:cxn modelId="{2FE063C5-C626-422E-B97D-764EFAD58CA9}" srcId="{7979D147-D282-44E9-8E15-22A18635D092}" destId="{65DECE4E-1CF9-449F-AC91-C79AE0AA635A}" srcOrd="3" destOrd="0" parTransId="{6B42B594-21E3-4572-8007-F100FD9B73A6}" sibTransId="{BC744A45-1971-41B6-B3B6-183DA07F5FF5}"/>
    <dgm:cxn modelId="{B8B877EF-7101-46E4-A99C-17DAC6AD0A6A}" type="presParOf" srcId="{3A2B166E-8262-4192-A087-573C2847FC5D}" destId="{1F34C6BE-EFB0-4B5B-A9B4-A07FFC59C74D}" srcOrd="0" destOrd="0" presId="urn:microsoft.com/office/officeart/2018/2/layout/IconVerticalSolidList"/>
    <dgm:cxn modelId="{8DA88E0F-F278-4DDC-BCAE-12ED6C3CA5C7}" type="presParOf" srcId="{1F34C6BE-EFB0-4B5B-A9B4-A07FFC59C74D}" destId="{A5B7B48F-0C9C-4739-B926-E0BFEF773CB2}" srcOrd="0" destOrd="0" presId="urn:microsoft.com/office/officeart/2018/2/layout/IconVerticalSolidList"/>
    <dgm:cxn modelId="{9159E05A-A825-406F-A48C-EB99153D53FE}" type="presParOf" srcId="{1F34C6BE-EFB0-4B5B-A9B4-A07FFC59C74D}" destId="{7C93F063-89FF-4E48-9719-31E827493392}" srcOrd="1" destOrd="0" presId="urn:microsoft.com/office/officeart/2018/2/layout/IconVerticalSolidList"/>
    <dgm:cxn modelId="{CDEDAB12-167E-4B66-B602-19BCBFE62EA2}" type="presParOf" srcId="{1F34C6BE-EFB0-4B5B-A9B4-A07FFC59C74D}" destId="{0E83AA7F-D53D-41EC-A13C-36B44F7C70C8}" srcOrd="2" destOrd="0" presId="urn:microsoft.com/office/officeart/2018/2/layout/IconVerticalSolidList"/>
    <dgm:cxn modelId="{002590A2-6A3F-401A-8E68-3AE0D4AA2EBA}" type="presParOf" srcId="{1F34C6BE-EFB0-4B5B-A9B4-A07FFC59C74D}" destId="{1DC317C2-1E91-4D91-8E1A-7AE3C557F423}" srcOrd="3" destOrd="0" presId="urn:microsoft.com/office/officeart/2018/2/layout/IconVerticalSolidList"/>
    <dgm:cxn modelId="{AE860278-2CCC-43A8-931E-B0768061908B}" type="presParOf" srcId="{3A2B166E-8262-4192-A087-573C2847FC5D}" destId="{A40F59FE-AD0D-4B68-B0D9-B01251BDACD3}" srcOrd="1" destOrd="0" presId="urn:microsoft.com/office/officeart/2018/2/layout/IconVerticalSolidList"/>
    <dgm:cxn modelId="{6464FE43-4E46-49F6-8034-0121CE3FF928}" type="presParOf" srcId="{3A2B166E-8262-4192-A087-573C2847FC5D}" destId="{7A2E41E0-8B05-404C-95CC-30A34B924D5F}" srcOrd="2" destOrd="0" presId="urn:microsoft.com/office/officeart/2018/2/layout/IconVerticalSolidList"/>
    <dgm:cxn modelId="{F088EA0F-9555-40D6-A321-BFB2B7FC05A0}" type="presParOf" srcId="{7A2E41E0-8B05-404C-95CC-30A34B924D5F}" destId="{8058F8BB-2573-467A-BD20-A335BF29FBB9}" srcOrd="0" destOrd="0" presId="urn:microsoft.com/office/officeart/2018/2/layout/IconVerticalSolidList"/>
    <dgm:cxn modelId="{80CA3C6A-7904-4F31-81BD-E49A4DEE7124}" type="presParOf" srcId="{7A2E41E0-8B05-404C-95CC-30A34B924D5F}" destId="{4281A149-220C-4EFD-AFF0-155D212F6EF6}" srcOrd="1" destOrd="0" presId="urn:microsoft.com/office/officeart/2018/2/layout/IconVerticalSolidList"/>
    <dgm:cxn modelId="{8C7B5765-3F95-406B-8304-78E7069F6423}" type="presParOf" srcId="{7A2E41E0-8B05-404C-95CC-30A34B924D5F}" destId="{945B0F47-D4B0-42B4-8ADB-12952E5A9374}" srcOrd="2" destOrd="0" presId="urn:microsoft.com/office/officeart/2018/2/layout/IconVerticalSolidList"/>
    <dgm:cxn modelId="{40E9EE95-FB16-4C20-AED0-9938F8A72EFA}" type="presParOf" srcId="{7A2E41E0-8B05-404C-95CC-30A34B924D5F}" destId="{A226BF6B-30C0-4905-9650-6F1D83D0ED11}" srcOrd="3" destOrd="0" presId="urn:microsoft.com/office/officeart/2018/2/layout/IconVerticalSolidList"/>
    <dgm:cxn modelId="{D471DCB6-FA91-4AA1-9DF3-A39A30A5B6C5}" type="presParOf" srcId="{3A2B166E-8262-4192-A087-573C2847FC5D}" destId="{F8851986-DA2C-4885-9179-838B8A8B59F0}" srcOrd="3" destOrd="0" presId="urn:microsoft.com/office/officeart/2018/2/layout/IconVerticalSolidList"/>
    <dgm:cxn modelId="{AE432FD5-DFB2-4BE6-B369-54F7E357BC7E}" type="presParOf" srcId="{3A2B166E-8262-4192-A087-573C2847FC5D}" destId="{F2C5D838-E67B-4D2D-B321-8C9301A36A7B}" srcOrd="4" destOrd="0" presId="urn:microsoft.com/office/officeart/2018/2/layout/IconVerticalSolidList"/>
    <dgm:cxn modelId="{6DFD3180-FC70-42FE-BDB2-E5404147C29C}" type="presParOf" srcId="{F2C5D838-E67B-4D2D-B321-8C9301A36A7B}" destId="{F47AEAAB-9014-429F-9FC4-5BB1DFC55B6F}" srcOrd="0" destOrd="0" presId="urn:microsoft.com/office/officeart/2018/2/layout/IconVerticalSolidList"/>
    <dgm:cxn modelId="{F4CF5FAE-F7B1-4940-A088-7AE5EC4A0171}" type="presParOf" srcId="{F2C5D838-E67B-4D2D-B321-8C9301A36A7B}" destId="{520BD20E-8D2D-4DDB-A571-8B0E751B9017}" srcOrd="1" destOrd="0" presId="urn:microsoft.com/office/officeart/2018/2/layout/IconVerticalSolidList"/>
    <dgm:cxn modelId="{A8A1F1BF-5792-4636-9C38-133B3A4137FB}" type="presParOf" srcId="{F2C5D838-E67B-4D2D-B321-8C9301A36A7B}" destId="{E1604EE4-7CD1-442B-AE22-A3199F493CDA}" srcOrd="2" destOrd="0" presId="urn:microsoft.com/office/officeart/2018/2/layout/IconVerticalSolidList"/>
    <dgm:cxn modelId="{D0EFE012-6087-450C-BF76-A8B68F86B898}" type="presParOf" srcId="{F2C5D838-E67B-4D2D-B321-8C9301A36A7B}" destId="{DFCB6DD1-226F-4455-B928-8C86BF2C3D73}" srcOrd="3" destOrd="0" presId="urn:microsoft.com/office/officeart/2018/2/layout/IconVerticalSolidList"/>
    <dgm:cxn modelId="{684104C6-67E8-49CF-B5E4-4061FD596056}" type="presParOf" srcId="{3A2B166E-8262-4192-A087-573C2847FC5D}" destId="{4FDFA818-7C90-4AA3-B1B2-FB50C64D593A}" srcOrd="5" destOrd="0" presId="urn:microsoft.com/office/officeart/2018/2/layout/IconVerticalSolidList"/>
    <dgm:cxn modelId="{55D127D1-134D-486A-B432-6490C7F5B607}" type="presParOf" srcId="{3A2B166E-8262-4192-A087-573C2847FC5D}" destId="{01691EEE-E827-4DE5-882A-EB4256E290E1}" srcOrd="6" destOrd="0" presId="urn:microsoft.com/office/officeart/2018/2/layout/IconVerticalSolidList"/>
    <dgm:cxn modelId="{034D0C4A-1899-411D-951E-3C4CC325A751}" type="presParOf" srcId="{01691EEE-E827-4DE5-882A-EB4256E290E1}" destId="{0DB220D7-9222-4AF0-8A94-79F0479371FF}" srcOrd="0" destOrd="0" presId="urn:microsoft.com/office/officeart/2018/2/layout/IconVerticalSolidList"/>
    <dgm:cxn modelId="{572831F6-B638-43EB-8868-BD4B717CD4A6}" type="presParOf" srcId="{01691EEE-E827-4DE5-882A-EB4256E290E1}" destId="{7811F577-C0B6-4297-AD58-FF57780FC014}" srcOrd="1" destOrd="0" presId="urn:microsoft.com/office/officeart/2018/2/layout/IconVerticalSolidList"/>
    <dgm:cxn modelId="{9D4B4684-9316-451C-A3D2-B293F5E62E91}" type="presParOf" srcId="{01691EEE-E827-4DE5-882A-EB4256E290E1}" destId="{FC69ED86-7944-4BD0-BC0D-A2706B39908E}" srcOrd="2" destOrd="0" presId="urn:microsoft.com/office/officeart/2018/2/layout/IconVerticalSolidList"/>
    <dgm:cxn modelId="{92082C55-05B6-48E5-B689-4E1FB5114D3B}" type="presParOf" srcId="{01691EEE-E827-4DE5-882A-EB4256E290E1}" destId="{416AFF15-D394-4D3F-86A2-8B3DEBA10A3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063A045-549E-4FA3-81C0-91E4B854197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FF973CFB-505E-4751-8A96-890CEB95E6A1}">
      <dgm:prSet/>
      <dgm:spPr/>
      <dgm:t>
        <a:bodyPr/>
        <a:lstStyle/>
        <a:p>
          <a:r>
            <a:rPr lang="en-US"/>
            <a:t>Deadline: November 14, 2025, 5:00 PM CST</a:t>
          </a:r>
        </a:p>
      </dgm:t>
    </dgm:pt>
    <dgm:pt modelId="{46FCB431-6A53-4951-86C0-A2ED5093D59F}" type="parTrans" cxnId="{1DDDD685-F1FE-4B58-AE9C-A5A272201F75}">
      <dgm:prSet/>
      <dgm:spPr/>
      <dgm:t>
        <a:bodyPr/>
        <a:lstStyle/>
        <a:p>
          <a:endParaRPr lang="en-US"/>
        </a:p>
      </dgm:t>
    </dgm:pt>
    <dgm:pt modelId="{131DEE22-ED10-4400-A80C-ECF5594E696E}" type="sibTrans" cxnId="{1DDDD685-F1FE-4B58-AE9C-A5A272201F75}">
      <dgm:prSet/>
      <dgm:spPr/>
      <dgm:t>
        <a:bodyPr/>
        <a:lstStyle/>
        <a:p>
          <a:endParaRPr lang="en-US"/>
        </a:p>
      </dgm:t>
    </dgm:pt>
    <dgm:pt modelId="{1F34EC3C-90F8-4F9B-8520-4C41FF847D8C}">
      <dgm:prSet/>
      <dgm:spPr/>
      <dgm:t>
        <a:bodyPr/>
        <a:lstStyle/>
        <a:p>
          <a:r>
            <a:rPr lang="en-US"/>
            <a:t>Submission via Amplifund only</a:t>
          </a:r>
        </a:p>
      </dgm:t>
    </dgm:pt>
    <dgm:pt modelId="{5E30D7B5-3D22-46BA-A16C-E0C737D423CA}" type="parTrans" cxnId="{54CAF954-7073-4C68-8231-6B7DD4232569}">
      <dgm:prSet/>
      <dgm:spPr/>
      <dgm:t>
        <a:bodyPr/>
        <a:lstStyle/>
        <a:p>
          <a:endParaRPr lang="en-US"/>
        </a:p>
      </dgm:t>
    </dgm:pt>
    <dgm:pt modelId="{6ADA73DC-353E-4B6A-8925-30DDBCEF0226}" type="sibTrans" cxnId="{54CAF954-7073-4C68-8231-6B7DD4232569}">
      <dgm:prSet/>
      <dgm:spPr/>
      <dgm:t>
        <a:bodyPr/>
        <a:lstStyle/>
        <a:p>
          <a:endParaRPr lang="en-US"/>
        </a:p>
      </dgm:t>
    </dgm:pt>
    <dgm:pt modelId="{A583347D-DBA2-49A9-8C2A-7D66BDADFB3C}">
      <dgm:prSet/>
      <dgm:spPr/>
      <dgm:t>
        <a:bodyPr/>
        <a:lstStyle/>
        <a:p>
          <a:r>
            <a:rPr lang="en-US"/>
            <a:t>Amplifund Support: contact@amplifund.com | (216) 377-5500</a:t>
          </a:r>
        </a:p>
      </dgm:t>
    </dgm:pt>
    <dgm:pt modelId="{991A330B-F42A-44AF-A585-DEFC4117B2C7}" type="parTrans" cxnId="{B3B15C86-EEE3-45C7-AF55-3191167F9389}">
      <dgm:prSet/>
      <dgm:spPr/>
      <dgm:t>
        <a:bodyPr/>
        <a:lstStyle/>
        <a:p>
          <a:endParaRPr lang="en-US"/>
        </a:p>
      </dgm:t>
    </dgm:pt>
    <dgm:pt modelId="{56D09651-C357-4533-AE0A-B8066D543D3B}" type="sibTrans" cxnId="{B3B15C86-EEE3-45C7-AF55-3191167F9389}">
      <dgm:prSet/>
      <dgm:spPr/>
      <dgm:t>
        <a:bodyPr/>
        <a:lstStyle/>
        <a:p>
          <a:endParaRPr lang="en-US"/>
        </a:p>
      </dgm:t>
    </dgm:pt>
    <dgm:pt modelId="{B8D74D2C-3A52-417F-9C41-C68582D899B8}" type="pres">
      <dgm:prSet presAssocID="{6063A045-549E-4FA3-81C0-91E4B854197F}" presName="root" presStyleCnt="0">
        <dgm:presLayoutVars>
          <dgm:dir/>
          <dgm:resizeHandles val="exact"/>
        </dgm:presLayoutVars>
      </dgm:prSet>
      <dgm:spPr/>
    </dgm:pt>
    <dgm:pt modelId="{DA01F0C0-EA35-4970-BA28-326EB73A2E83}" type="pres">
      <dgm:prSet presAssocID="{FF973CFB-505E-4751-8A96-890CEB95E6A1}" presName="compNode" presStyleCnt="0"/>
      <dgm:spPr/>
    </dgm:pt>
    <dgm:pt modelId="{DBB7F00D-75BE-4D8E-B3A9-EE4F0E251957}" type="pres">
      <dgm:prSet presAssocID="{FF973CFB-505E-4751-8A96-890CEB95E6A1}" presName="bgRect" presStyleLbl="bgShp" presStyleIdx="0" presStyleCnt="3"/>
      <dgm:spPr/>
    </dgm:pt>
    <dgm:pt modelId="{55FE71D5-AA9E-4625-AFD6-94C3F122B337}" type="pres">
      <dgm:prSet presAssocID="{FF973CFB-505E-4751-8A96-890CEB95E6A1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3F946C95-39F8-4AE3-B962-02D0F9B10F7E}" type="pres">
      <dgm:prSet presAssocID="{FF973CFB-505E-4751-8A96-890CEB95E6A1}" presName="spaceRect" presStyleCnt="0"/>
      <dgm:spPr/>
    </dgm:pt>
    <dgm:pt modelId="{072C5494-1D61-435A-B746-68F64D4145BB}" type="pres">
      <dgm:prSet presAssocID="{FF973CFB-505E-4751-8A96-890CEB95E6A1}" presName="parTx" presStyleLbl="revTx" presStyleIdx="0" presStyleCnt="3">
        <dgm:presLayoutVars>
          <dgm:chMax val="0"/>
          <dgm:chPref val="0"/>
        </dgm:presLayoutVars>
      </dgm:prSet>
      <dgm:spPr/>
    </dgm:pt>
    <dgm:pt modelId="{66CBE4DF-78F7-4EE5-939E-A9BDF67EAD11}" type="pres">
      <dgm:prSet presAssocID="{131DEE22-ED10-4400-A80C-ECF5594E696E}" presName="sibTrans" presStyleCnt="0"/>
      <dgm:spPr/>
    </dgm:pt>
    <dgm:pt modelId="{31F35749-CEF6-4639-B400-8111D6005FC1}" type="pres">
      <dgm:prSet presAssocID="{1F34EC3C-90F8-4F9B-8520-4C41FF847D8C}" presName="compNode" presStyleCnt="0"/>
      <dgm:spPr/>
    </dgm:pt>
    <dgm:pt modelId="{0825FC54-0EED-490B-9BEA-4DB47314D0DA}" type="pres">
      <dgm:prSet presAssocID="{1F34EC3C-90F8-4F9B-8520-4C41FF847D8C}" presName="bgRect" presStyleLbl="bgShp" presStyleIdx="1" presStyleCnt="3"/>
      <dgm:spPr/>
    </dgm:pt>
    <dgm:pt modelId="{72B84665-D30F-4CCF-AD59-00DA38ABA009}" type="pres">
      <dgm:prSet presAssocID="{1F34EC3C-90F8-4F9B-8520-4C41FF847D8C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15E3E2E8-5C08-4795-AB0D-27310F9EBC8F}" type="pres">
      <dgm:prSet presAssocID="{1F34EC3C-90F8-4F9B-8520-4C41FF847D8C}" presName="spaceRect" presStyleCnt="0"/>
      <dgm:spPr/>
    </dgm:pt>
    <dgm:pt modelId="{20405B6D-247D-41AD-9BE7-EBF87CCD7762}" type="pres">
      <dgm:prSet presAssocID="{1F34EC3C-90F8-4F9B-8520-4C41FF847D8C}" presName="parTx" presStyleLbl="revTx" presStyleIdx="1" presStyleCnt="3">
        <dgm:presLayoutVars>
          <dgm:chMax val="0"/>
          <dgm:chPref val="0"/>
        </dgm:presLayoutVars>
      </dgm:prSet>
      <dgm:spPr/>
    </dgm:pt>
    <dgm:pt modelId="{4652B1C7-8A9F-46EB-8CC0-52C7176C9E87}" type="pres">
      <dgm:prSet presAssocID="{6ADA73DC-353E-4B6A-8925-30DDBCEF0226}" presName="sibTrans" presStyleCnt="0"/>
      <dgm:spPr/>
    </dgm:pt>
    <dgm:pt modelId="{75D0505F-87C6-4545-A5F8-81ABFAA90417}" type="pres">
      <dgm:prSet presAssocID="{A583347D-DBA2-49A9-8C2A-7D66BDADFB3C}" presName="compNode" presStyleCnt="0"/>
      <dgm:spPr/>
    </dgm:pt>
    <dgm:pt modelId="{B3071117-D8F2-49AC-9AF1-CED4CAC31AB6}" type="pres">
      <dgm:prSet presAssocID="{A583347D-DBA2-49A9-8C2A-7D66BDADFB3C}" presName="bgRect" presStyleLbl="bgShp" presStyleIdx="2" presStyleCnt="3"/>
      <dgm:spPr/>
    </dgm:pt>
    <dgm:pt modelId="{5DE839C8-6FA8-44D9-9A7D-E14D38686609}" type="pres">
      <dgm:prSet presAssocID="{A583347D-DBA2-49A9-8C2A-7D66BDADFB3C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end"/>
        </a:ext>
      </dgm:extLst>
    </dgm:pt>
    <dgm:pt modelId="{7523B61D-944A-4833-BBFA-C565A246365C}" type="pres">
      <dgm:prSet presAssocID="{A583347D-DBA2-49A9-8C2A-7D66BDADFB3C}" presName="spaceRect" presStyleCnt="0"/>
      <dgm:spPr/>
    </dgm:pt>
    <dgm:pt modelId="{CD3E04A4-31D6-4AAE-B10A-0D55C3F78E5A}" type="pres">
      <dgm:prSet presAssocID="{A583347D-DBA2-49A9-8C2A-7D66BDADFB3C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89915F73-08CB-42CC-B35E-13F93A128D12}" type="presOf" srcId="{1F34EC3C-90F8-4F9B-8520-4C41FF847D8C}" destId="{20405B6D-247D-41AD-9BE7-EBF87CCD7762}" srcOrd="0" destOrd="0" presId="urn:microsoft.com/office/officeart/2018/2/layout/IconVerticalSolidList"/>
    <dgm:cxn modelId="{54CAF954-7073-4C68-8231-6B7DD4232569}" srcId="{6063A045-549E-4FA3-81C0-91E4B854197F}" destId="{1F34EC3C-90F8-4F9B-8520-4C41FF847D8C}" srcOrd="1" destOrd="0" parTransId="{5E30D7B5-3D22-46BA-A16C-E0C737D423CA}" sibTransId="{6ADA73DC-353E-4B6A-8925-30DDBCEF0226}"/>
    <dgm:cxn modelId="{42BAAC75-84FB-4807-BBDA-D9258828880F}" type="presOf" srcId="{FF973CFB-505E-4751-8A96-890CEB95E6A1}" destId="{072C5494-1D61-435A-B746-68F64D4145BB}" srcOrd="0" destOrd="0" presId="urn:microsoft.com/office/officeart/2018/2/layout/IconVerticalSolidList"/>
    <dgm:cxn modelId="{1DDDD685-F1FE-4B58-AE9C-A5A272201F75}" srcId="{6063A045-549E-4FA3-81C0-91E4B854197F}" destId="{FF973CFB-505E-4751-8A96-890CEB95E6A1}" srcOrd="0" destOrd="0" parTransId="{46FCB431-6A53-4951-86C0-A2ED5093D59F}" sibTransId="{131DEE22-ED10-4400-A80C-ECF5594E696E}"/>
    <dgm:cxn modelId="{B3B15C86-EEE3-45C7-AF55-3191167F9389}" srcId="{6063A045-549E-4FA3-81C0-91E4B854197F}" destId="{A583347D-DBA2-49A9-8C2A-7D66BDADFB3C}" srcOrd="2" destOrd="0" parTransId="{991A330B-F42A-44AF-A585-DEFC4117B2C7}" sibTransId="{56D09651-C357-4533-AE0A-B8066D543D3B}"/>
    <dgm:cxn modelId="{03941188-2655-4765-B94F-0C8A790BD394}" type="presOf" srcId="{A583347D-DBA2-49A9-8C2A-7D66BDADFB3C}" destId="{CD3E04A4-31D6-4AAE-B10A-0D55C3F78E5A}" srcOrd="0" destOrd="0" presId="urn:microsoft.com/office/officeart/2018/2/layout/IconVerticalSolidList"/>
    <dgm:cxn modelId="{E2A4FECD-B8D5-4539-BADD-21A5D7AF4F53}" type="presOf" srcId="{6063A045-549E-4FA3-81C0-91E4B854197F}" destId="{B8D74D2C-3A52-417F-9C41-C68582D899B8}" srcOrd="0" destOrd="0" presId="urn:microsoft.com/office/officeart/2018/2/layout/IconVerticalSolidList"/>
    <dgm:cxn modelId="{86C75193-E1E2-4E38-96AF-8A1BAFAD3F7A}" type="presParOf" srcId="{B8D74D2C-3A52-417F-9C41-C68582D899B8}" destId="{DA01F0C0-EA35-4970-BA28-326EB73A2E83}" srcOrd="0" destOrd="0" presId="urn:microsoft.com/office/officeart/2018/2/layout/IconVerticalSolidList"/>
    <dgm:cxn modelId="{4564CD74-A13C-4D7E-9EF1-9E2F8BFF8EF5}" type="presParOf" srcId="{DA01F0C0-EA35-4970-BA28-326EB73A2E83}" destId="{DBB7F00D-75BE-4D8E-B3A9-EE4F0E251957}" srcOrd="0" destOrd="0" presId="urn:microsoft.com/office/officeart/2018/2/layout/IconVerticalSolidList"/>
    <dgm:cxn modelId="{3FEDDDC2-6E70-4062-A646-23E71AC423B3}" type="presParOf" srcId="{DA01F0C0-EA35-4970-BA28-326EB73A2E83}" destId="{55FE71D5-AA9E-4625-AFD6-94C3F122B337}" srcOrd="1" destOrd="0" presId="urn:microsoft.com/office/officeart/2018/2/layout/IconVerticalSolidList"/>
    <dgm:cxn modelId="{91FC305D-F643-49C8-936B-A82E119AC52C}" type="presParOf" srcId="{DA01F0C0-EA35-4970-BA28-326EB73A2E83}" destId="{3F946C95-39F8-4AE3-B962-02D0F9B10F7E}" srcOrd="2" destOrd="0" presId="urn:microsoft.com/office/officeart/2018/2/layout/IconVerticalSolidList"/>
    <dgm:cxn modelId="{5DFA1A97-E133-4F9E-9D6F-5D81CA848599}" type="presParOf" srcId="{DA01F0C0-EA35-4970-BA28-326EB73A2E83}" destId="{072C5494-1D61-435A-B746-68F64D4145BB}" srcOrd="3" destOrd="0" presId="urn:microsoft.com/office/officeart/2018/2/layout/IconVerticalSolidList"/>
    <dgm:cxn modelId="{99630FA3-BC5D-471E-BAB4-E958E9FF63CE}" type="presParOf" srcId="{B8D74D2C-3A52-417F-9C41-C68582D899B8}" destId="{66CBE4DF-78F7-4EE5-939E-A9BDF67EAD11}" srcOrd="1" destOrd="0" presId="urn:microsoft.com/office/officeart/2018/2/layout/IconVerticalSolidList"/>
    <dgm:cxn modelId="{DF2340E2-7358-4101-B889-AA6DA8D415CB}" type="presParOf" srcId="{B8D74D2C-3A52-417F-9C41-C68582D899B8}" destId="{31F35749-CEF6-4639-B400-8111D6005FC1}" srcOrd="2" destOrd="0" presId="urn:microsoft.com/office/officeart/2018/2/layout/IconVerticalSolidList"/>
    <dgm:cxn modelId="{7B16A352-B8B8-47FF-9E69-D3EBFEFC0D3A}" type="presParOf" srcId="{31F35749-CEF6-4639-B400-8111D6005FC1}" destId="{0825FC54-0EED-490B-9BEA-4DB47314D0DA}" srcOrd="0" destOrd="0" presId="urn:microsoft.com/office/officeart/2018/2/layout/IconVerticalSolidList"/>
    <dgm:cxn modelId="{53318D97-2AD7-4434-A871-A1AF81C32D3E}" type="presParOf" srcId="{31F35749-CEF6-4639-B400-8111D6005FC1}" destId="{72B84665-D30F-4CCF-AD59-00DA38ABA009}" srcOrd="1" destOrd="0" presId="urn:microsoft.com/office/officeart/2018/2/layout/IconVerticalSolidList"/>
    <dgm:cxn modelId="{6EE30D9E-70A7-4344-8DBE-0517AEB514E5}" type="presParOf" srcId="{31F35749-CEF6-4639-B400-8111D6005FC1}" destId="{15E3E2E8-5C08-4795-AB0D-27310F9EBC8F}" srcOrd="2" destOrd="0" presId="urn:microsoft.com/office/officeart/2018/2/layout/IconVerticalSolidList"/>
    <dgm:cxn modelId="{22F888F8-6B50-4C3A-990E-65CFBC23E41B}" type="presParOf" srcId="{31F35749-CEF6-4639-B400-8111D6005FC1}" destId="{20405B6D-247D-41AD-9BE7-EBF87CCD7762}" srcOrd="3" destOrd="0" presId="urn:microsoft.com/office/officeart/2018/2/layout/IconVerticalSolidList"/>
    <dgm:cxn modelId="{218E3E91-149A-450C-A73E-344510D33958}" type="presParOf" srcId="{B8D74D2C-3A52-417F-9C41-C68582D899B8}" destId="{4652B1C7-8A9F-46EB-8CC0-52C7176C9E87}" srcOrd="3" destOrd="0" presId="urn:microsoft.com/office/officeart/2018/2/layout/IconVerticalSolidList"/>
    <dgm:cxn modelId="{4728F826-0AEE-4857-B94B-041E8AC7A5A7}" type="presParOf" srcId="{B8D74D2C-3A52-417F-9C41-C68582D899B8}" destId="{75D0505F-87C6-4545-A5F8-81ABFAA90417}" srcOrd="4" destOrd="0" presId="urn:microsoft.com/office/officeart/2018/2/layout/IconVerticalSolidList"/>
    <dgm:cxn modelId="{D7A71F4C-2E07-4555-9FD6-E5EC0738D29E}" type="presParOf" srcId="{75D0505F-87C6-4545-A5F8-81ABFAA90417}" destId="{B3071117-D8F2-49AC-9AF1-CED4CAC31AB6}" srcOrd="0" destOrd="0" presId="urn:microsoft.com/office/officeart/2018/2/layout/IconVerticalSolidList"/>
    <dgm:cxn modelId="{9F56E44D-1B0C-4BF1-B28C-4E5B218994F6}" type="presParOf" srcId="{75D0505F-87C6-4545-A5F8-81ABFAA90417}" destId="{5DE839C8-6FA8-44D9-9A7D-E14D38686609}" srcOrd="1" destOrd="0" presId="urn:microsoft.com/office/officeart/2018/2/layout/IconVerticalSolidList"/>
    <dgm:cxn modelId="{3F454706-FE4E-4C0D-B229-320B9B701EC1}" type="presParOf" srcId="{75D0505F-87C6-4545-A5F8-81ABFAA90417}" destId="{7523B61D-944A-4833-BBFA-C565A246365C}" srcOrd="2" destOrd="0" presId="urn:microsoft.com/office/officeart/2018/2/layout/IconVerticalSolidList"/>
    <dgm:cxn modelId="{D8FA4819-2415-4404-986B-569CAFCAC65D}" type="presParOf" srcId="{75D0505F-87C6-4545-A5F8-81ABFAA90417}" destId="{CD3E04A4-31D6-4AAE-B10A-0D55C3F78E5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C7A5A49-8087-4528-8103-331DB0FC5E4A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62F96D0A-0E78-4E88-9D7D-3C64DDFE58AA}">
      <dgm:prSet/>
      <dgm:spPr/>
      <dgm:t>
        <a:bodyPr/>
        <a:lstStyle/>
        <a:p>
          <a:r>
            <a:rPr lang="en-US"/>
            <a:t>Grant Period: Jan 1, 2026 – Dec 31, 2026</a:t>
          </a:r>
        </a:p>
      </dgm:t>
    </dgm:pt>
    <dgm:pt modelId="{436897D3-9165-4909-89AF-E982076C4074}" type="parTrans" cxnId="{4496EB43-B286-4E0D-93FA-160AE0A5C0DB}">
      <dgm:prSet/>
      <dgm:spPr/>
      <dgm:t>
        <a:bodyPr/>
        <a:lstStyle/>
        <a:p>
          <a:endParaRPr lang="en-US"/>
        </a:p>
      </dgm:t>
    </dgm:pt>
    <dgm:pt modelId="{999F4E32-7780-4429-8222-177959DD130F}" type="sibTrans" cxnId="{4496EB43-B286-4E0D-93FA-160AE0A5C0DB}">
      <dgm:prSet/>
      <dgm:spPr/>
      <dgm:t>
        <a:bodyPr/>
        <a:lstStyle/>
        <a:p>
          <a:endParaRPr lang="en-US"/>
        </a:p>
      </dgm:t>
    </dgm:pt>
    <dgm:pt modelId="{2B2E7523-A84F-4156-A7E3-7910E670DBB3}">
      <dgm:prSet/>
      <dgm:spPr/>
      <dgm:t>
        <a:bodyPr/>
        <a:lstStyle/>
        <a:p>
          <a:r>
            <a:rPr lang="en-US"/>
            <a:t>Total Funding: $750,000</a:t>
          </a:r>
        </a:p>
      </dgm:t>
    </dgm:pt>
    <dgm:pt modelId="{FF171394-EB15-4B4D-A508-224242242BD8}" type="parTrans" cxnId="{E89A71AE-22C0-46CE-AB7D-71EC92A65C1B}">
      <dgm:prSet/>
      <dgm:spPr/>
      <dgm:t>
        <a:bodyPr/>
        <a:lstStyle/>
        <a:p>
          <a:endParaRPr lang="en-US"/>
        </a:p>
      </dgm:t>
    </dgm:pt>
    <dgm:pt modelId="{CC53F63F-1118-4D9A-96A1-80D2ACEE4366}" type="sibTrans" cxnId="{E89A71AE-22C0-46CE-AB7D-71EC92A65C1B}">
      <dgm:prSet/>
      <dgm:spPr/>
      <dgm:t>
        <a:bodyPr/>
        <a:lstStyle/>
        <a:p>
          <a:endParaRPr lang="en-US"/>
        </a:p>
      </dgm:t>
    </dgm:pt>
    <dgm:pt modelId="{23453599-B514-4104-B3EB-C4555579B39E}">
      <dgm:prSet/>
      <dgm:spPr/>
      <dgm:t>
        <a:bodyPr/>
        <a:lstStyle/>
        <a:p>
          <a:r>
            <a:rPr lang="en-US"/>
            <a:t>Awards: 10–30 expected</a:t>
          </a:r>
        </a:p>
      </dgm:t>
    </dgm:pt>
    <dgm:pt modelId="{8506A592-A876-4C5A-9BB8-F66E0B4EF48E}" type="parTrans" cxnId="{E9E35792-D8E8-48F4-B87A-4A6C43C9638C}">
      <dgm:prSet/>
      <dgm:spPr/>
      <dgm:t>
        <a:bodyPr/>
        <a:lstStyle/>
        <a:p>
          <a:endParaRPr lang="en-US"/>
        </a:p>
      </dgm:t>
    </dgm:pt>
    <dgm:pt modelId="{1844E334-3CEB-4513-8D89-0F926B9562BD}" type="sibTrans" cxnId="{E9E35792-D8E8-48F4-B87A-4A6C43C9638C}">
      <dgm:prSet/>
      <dgm:spPr/>
      <dgm:t>
        <a:bodyPr/>
        <a:lstStyle/>
        <a:p>
          <a:endParaRPr lang="en-US"/>
        </a:p>
      </dgm:t>
    </dgm:pt>
    <dgm:pt modelId="{89DBF281-0BF5-4448-8676-5CC9DCB9FCE2}">
      <dgm:prSet/>
      <dgm:spPr/>
      <dgm:t>
        <a:bodyPr/>
        <a:lstStyle/>
        <a:p>
          <a:r>
            <a:rPr lang="en-US"/>
            <a:t>Range: $50,000 each</a:t>
          </a:r>
        </a:p>
      </dgm:t>
    </dgm:pt>
    <dgm:pt modelId="{7A622116-8368-4771-B53E-136AE2DC5F17}" type="parTrans" cxnId="{DB0816BB-8F15-4975-B71A-DD5E354379F6}">
      <dgm:prSet/>
      <dgm:spPr/>
      <dgm:t>
        <a:bodyPr/>
        <a:lstStyle/>
        <a:p>
          <a:endParaRPr lang="en-US"/>
        </a:p>
      </dgm:t>
    </dgm:pt>
    <dgm:pt modelId="{8F0667DD-DAC1-4C71-A924-286348D44991}" type="sibTrans" cxnId="{DB0816BB-8F15-4975-B71A-DD5E354379F6}">
      <dgm:prSet/>
      <dgm:spPr/>
      <dgm:t>
        <a:bodyPr/>
        <a:lstStyle/>
        <a:p>
          <a:endParaRPr lang="en-US"/>
        </a:p>
      </dgm:t>
    </dgm:pt>
    <dgm:pt modelId="{BF24BF45-4F75-448F-BAE0-AEF13E4DDBCE}">
      <dgm:prSet/>
      <dgm:spPr/>
      <dgm:t>
        <a:bodyPr/>
        <a:lstStyle/>
        <a:p>
          <a:r>
            <a:rPr lang="en-US"/>
            <a:t>Source: State of Illinois</a:t>
          </a:r>
        </a:p>
      </dgm:t>
    </dgm:pt>
    <dgm:pt modelId="{C169E61F-863A-4A04-A976-C9323B6465A4}" type="parTrans" cxnId="{94C5186D-8947-4B97-9946-BEEB17D88F9C}">
      <dgm:prSet/>
      <dgm:spPr/>
      <dgm:t>
        <a:bodyPr/>
        <a:lstStyle/>
        <a:p>
          <a:endParaRPr lang="en-US"/>
        </a:p>
      </dgm:t>
    </dgm:pt>
    <dgm:pt modelId="{12958E09-BBE5-4E07-A65B-0C346FFC22DD}" type="sibTrans" cxnId="{94C5186D-8947-4B97-9946-BEEB17D88F9C}">
      <dgm:prSet/>
      <dgm:spPr/>
      <dgm:t>
        <a:bodyPr/>
        <a:lstStyle/>
        <a:p>
          <a:endParaRPr lang="en-US"/>
        </a:p>
      </dgm:t>
    </dgm:pt>
    <dgm:pt modelId="{5D6A4C6C-F94A-442B-ADE7-39AE1FAA7762}">
      <dgm:prSet/>
      <dgm:spPr/>
      <dgm:t>
        <a:bodyPr/>
        <a:lstStyle/>
        <a:p>
          <a:r>
            <a:rPr lang="en-US"/>
            <a:t>No cost sharing/match required</a:t>
          </a:r>
        </a:p>
      </dgm:t>
    </dgm:pt>
    <dgm:pt modelId="{634C1F07-E23F-4268-8CCB-D832CE0AF8C6}" type="parTrans" cxnId="{A8EC972A-1A5D-4A83-B881-2E55D71C7932}">
      <dgm:prSet/>
      <dgm:spPr/>
      <dgm:t>
        <a:bodyPr/>
        <a:lstStyle/>
        <a:p>
          <a:endParaRPr lang="en-US"/>
        </a:p>
      </dgm:t>
    </dgm:pt>
    <dgm:pt modelId="{B8751638-7FB2-433D-B0DB-951874D8BF9A}" type="sibTrans" cxnId="{A8EC972A-1A5D-4A83-B881-2E55D71C7932}">
      <dgm:prSet/>
      <dgm:spPr/>
      <dgm:t>
        <a:bodyPr/>
        <a:lstStyle/>
        <a:p>
          <a:endParaRPr lang="en-US"/>
        </a:p>
      </dgm:t>
    </dgm:pt>
    <dgm:pt modelId="{DD38A772-39D1-4488-91EE-B3D6643F2ECF}" type="pres">
      <dgm:prSet presAssocID="{6C7A5A49-8087-4528-8103-331DB0FC5E4A}" presName="diagram" presStyleCnt="0">
        <dgm:presLayoutVars>
          <dgm:dir/>
          <dgm:resizeHandles val="exact"/>
        </dgm:presLayoutVars>
      </dgm:prSet>
      <dgm:spPr/>
    </dgm:pt>
    <dgm:pt modelId="{BA147C05-E857-44CB-86B7-C1C882B85CB5}" type="pres">
      <dgm:prSet presAssocID="{62F96D0A-0E78-4E88-9D7D-3C64DDFE58AA}" presName="node" presStyleLbl="node1" presStyleIdx="0" presStyleCnt="6">
        <dgm:presLayoutVars>
          <dgm:bulletEnabled val="1"/>
        </dgm:presLayoutVars>
      </dgm:prSet>
      <dgm:spPr/>
    </dgm:pt>
    <dgm:pt modelId="{FBAFEF94-F700-4D72-ADAB-4C4FA340C692}" type="pres">
      <dgm:prSet presAssocID="{999F4E32-7780-4429-8222-177959DD130F}" presName="sibTrans" presStyleCnt="0"/>
      <dgm:spPr/>
    </dgm:pt>
    <dgm:pt modelId="{1C9C3BD1-38A4-4BEB-B8EA-78D6D3E7898D}" type="pres">
      <dgm:prSet presAssocID="{2B2E7523-A84F-4156-A7E3-7910E670DBB3}" presName="node" presStyleLbl="node1" presStyleIdx="1" presStyleCnt="6">
        <dgm:presLayoutVars>
          <dgm:bulletEnabled val="1"/>
        </dgm:presLayoutVars>
      </dgm:prSet>
      <dgm:spPr/>
    </dgm:pt>
    <dgm:pt modelId="{184DF754-2B94-4B49-B7AF-19E59932555B}" type="pres">
      <dgm:prSet presAssocID="{CC53F63F-1118-4D9A-96A1-80D2ACEE4366}" presName="sibTrans" presStyleCnt="0"/>
      <dgm:spPr/>
    </dgm:pt>
    <dgm:pt modelId="{EDA71931-510E-428D-9D60-A1C304A7AFC6}" type="pres">
      <dgm:prSet presAssocID="{23453599-B514-4104-B3EB-C4555579B39E}" presName="node" presStyleLbl="node1" presStyleIdx="2" presStyleCnt="6">
        <dgm:presLayoutVars>
          <dgm:bulletEnabled val="1"/>
        </dgm:presLayoutVars>
      </dgm:prSet>
      <dgm:spPr/>
    </dgm:pt>
    <dgm:pt modelId="{B4669C56-7E07-45CB-BE6F-CFF7D5EDD5C5}" type="pres">
      <dgm:prSet presAssocID="{1844E334-3CEB-4513-8D89-0F926B9562BD}" presName="sibTrans" presStyleCnt="0"/>
      <dgm:spPr/>
    </dgm:pt>
    <dgm:pt modelId="{EF91D357-AF9F-458A-86A1-7130DBEB5308}" type="pres">
      <dgm:prSet presAssocID="{89DBF281-0BF5-4448-8676-5CC9DCB9FCE2}" presName="node" presStyleLbl="node1" presStyleIdx="3" presStyleCnt="6">
        <dgm:presLayoutVars>
          <dgm:bulletEnabled val="1"/>
        </dgm:presLayoutVars>
      </dgm:prSet>
      <dgm:spPr/>
    </dgm:pt>
    <dgm:pt modelId="{2D98DC9F-0BE2-49E9-BB47-323DD4778837}" type="pres">
      <dgm:prSet presAssocID="{8F0667DD-DAC1-4C71-A924-286348D44991}" presName="sibTrans" presStyleCnt="0"/>
      <dgm:spPr/>
    </dgm:pt>
    <dgm:pt modelId="{69DF161B-09C0-4CF7-8769-06E3F1AC176F}" type="pres">
      <dgm:prSet presAssocID="{BF24BF45-4F75-448F-BAE0-AEF13E4DDBCE}" presName="node" presStyleLbl="node1" presStyleIdx="4" presStyleCnt="6">
        <dgm:presLayoutVars>
          <dgm:bulletEnabled val="1"/>
        </dgm:presLayoutVars>
      </dgm:prSet>
      <dgm:spPr/>
    </dgm:pt>
    <dgm:pt modelId="{A8F90F41-F4D6-4317-84FE-7C57EC55A609}" type="pres">
      <dgm:prSet presAssocID="{12958E09-BBE5-4E07-A65B-0C346FFC22DD}" presName="sibTrans" presStyleCnt="0"/>
      <dgm:spPr/>
    </dgm:pt>
    <dgm:pt modelId="{F39E91C4-82A6-4150-984A-F55369CBC458}" type="pres">
      <dgm:prSet presAssocID="{5D6A4C6C-F94A-442B-ADE7-39AE1FAA7762}" presName="node" presStyleLbl="node1" presStyleIdx="5" presStyleCnt="6">
        <dgm:presLayoutVars>
          <dgm:bulletEnabled val="1"/>
        </dgm:presLayoutVars>
      </dgm:prSet>
      <dgm:spPr/>
    </dgm:pt>
  </dgm:ptLst>
  <dgm:cxnLst>
    <dgm:cxn modelId="{9C8CA301-945F-4DA2-8E11-3CC88231ECAB}" type="presOf" srcId="{5D6A4C6C-F94A-442B-ADE7-39AE1FAA7762}" destId="{F39E91C4-82A6-4150-984A-F55369CBC458}" srcOrd="0" destOrd="0" presId="urn:microsoft.com/office/officeart/2005/8/layout/default"/>
    <dgm:cxn modelId="{AF1AE205-27C0-4A63-AC7C-C8A7FE7DD535}" type="presOf" srcId="{2B2E7523-A84F-4156-A7E3-7910E670DBB3}" destId="{1C9C3BD1-38A4-4BEB-B8EA-78D6D3E7898D}" srcOrd="0" destOrd="0" presId="urn:microsoft.com/office/officeart/2005/8/layout/default"/>
    <dgm:cxn modelId="{E33C8A21-489D-40A5-AB4C-5233DBFDF8DB}" type="presOf" srcId="{23453599-B514-4104-B3EB-C4555579B39E}" destId="{EDA71931-510E-428D-9D60-A1C304A7AFC6}" srcOrd="0" destOrd="0" presId="urn:microsoft.com/office/officeart/2005/8/layout/default"/>
    <dgm:cxn modelId="{A8EC972A-1A5D-4A83-B881-2E55D71C7932}" srcId="{6C7A5A49-8087-4528-8103-331DB0FC5E4A}" destId="{5D6A4C6C-F94A-442B-ADE7-39AE1FAA7762}" srcOrd="5" destOrd="0" parTransId="{634C1F07-E23F-4268-8CCB-D832CE0AF8C6}" sibTransId="{B8751638-7FB2-433D-B0DB-951874D8BF9A}"/>
    <dgm:cxn modelId="{4496EB43-B286-4E0D-93FA-160AE0A5C0DB}" srcId="{6C7A5A49-8087-4528-8103-331DB0FC5E4A}" destId="{62F96D0A-0E78-4E88-9D7D-3C64DDFE58AA}" srcOrd="0" destOrd="0" parTransId="{436897D3-9165-4909-89AF-E982076C4074}" sibTransId="{999F4E32-7780-4429-8222-177959DD130F}"/>
    <dgm:cxn modelId="{3D092C44-2557-4938-8B5F-5D6DA6F6CE54}" type="presOf" srcId="{BF24BF45-4F75-448F-BAE0-AEF13E4DDBCE}" destId="{69DF161B-09C0-4CF7-8769-06E3F1AC176F}" srcOrd="0" destOrd="0" presId="urn:microsoft.com/office/officeart/2005/8/layout/default"/>
    <dgm:cxn modelId="{94C5186D-8947-4B97-9946-BEEB17D88F9C}" srcId="{6C7A5A49-8087-4528-8103-331DB0FC5E4A}" destId="{BF24BF45-4F75-448F-BAE0-AEF13E4DDBCE}" srcOrd="4" destOrd="0" parTransId="{C169E61F-863A-4A04-A976-C9323B6465A4}" sibTransId="{12958E09-BBE5-4E07-A65B-0C346FFC22DD}"/>
    <dgm:cxn modelId="{B61BC151-CB0F-4801-BD36-42E3EC698B60}" type="presOf" srcId="{62F96D0A-0E78-4E88-9D7D-3C64DDFE58AA}" destId="{BA147C05-E857-44CB-86B7-C1C882B85CB5}" srcOrd="0" destOrd="0" presId="urn:microsoft.com/office/officeart/2005/8/layout/default"/>
    <dgm:cxn modelId="{0169CF8A-F8C9-4229-BBB2-A87DD0872922}" type="presOf" srcId="{89DBF281-0BF5-4448-8676-5CC9DCB9FCE2}" destId="{EF91D357-AF9F-458A-86A1-7130DBEB5308}" srcOrd="0" destOrd="0" presId="urn:microsoft.com/office/officeart/2005/8/layout/default"/>
    <dgm:cxn modelId="{E9E35792-D8E8-48F4-B87A-4A6C43C9638C}" srcId="{6C7A5A49-8087-4528-8103-331DB0FC5E4A}" destId="{23453599-B514-4104-B3EB-C4555579B39E}" srcOrd="2" destOrd="0" parTransId="{8506A592-A876-4C5A-9BB8-F66E0B4EF48E}" sibTransId="{1844E334-3CEB-4513-8D89-0F926B9562BD}"/>
    <dgm:cxn modelId="{E89A71AE-22C0-46CE-AB7D-71EC92A65C1B}" srcId="{6C7A5A49-8087-4528-8103-331DB0FC5E4A}" destId="{2B2E7523-A84F-4156-A7E3-7910E670DBB3}" srcOrd="1" destOrd="0" parTransId="{FF171394-EB15-4B4D-A508-224242242BD8}" sibTransId="{CC53F63F-1118-4D9A-96A1-80D2ACEE4366}"/>
    <dgm:cxn modelId="{DB0816BB-8F15-4975-B71A-DD5E354379F6}" srcId="{6C7A5A49-8087-4528-8103-331DB0FC5E4A}" destId="{89DBF281-0BF5-4448-8676-5CC9DCB9FCE2}" srcOrd="3" destOrd="0" parTransId="{7A622116-8368-4771-B53E-136AE2DC5F17}" sibTransId="{8F0667DD-DAC1-4C71-A924-286348D44991}"/>
    <dgm:cxn modelId="{1F88D1E4-C425-48BE-A29F-63C6FF3C84A0}" type="presOf" srcId="{6C7A5A49-8087-4528-8103-331DB0FC5E4A}" destId="{DD38A772-39D1-4488-91EE-B3D6643F2ECF}" srcOrd="0" destOrd="0" presId="urn:microsoft.com/office/officeart/2005/8/layout/default"/>
    <dgm:cxn modelId="{69BB492B-A76F-4867-B126-B785788C7776}" type="presParOf" srcId="{DD38A772-39D1-4488-91EE-B3D6643F2ECF}" destId="{BA147C05-E857-44CB-86B7-C1C882B85CB5}" srcOrd="0" destOrd="0" presId="urn:microsoft.com/office/officeart/2005/8/layout/default"/>
    <dgm:cxn modelId="{246BB124-5F29-40C9-B0B3-DF1E491803B8}" type="presParOf" srcId="{DD38A772-39D1-4488-91EE-B3D6643F2ECF}" destId="{FBAFEF94-F700-4D72-ADAB-4C4FA340C692}" srcOrd="1" destOrd="0" presId="urn:microsoft.com/office/officeart/2005/8/layout/default"/>
    <dgm:cxn modelId="{F790DF29-A978-46FC-B936-FAACDE771E4C}" type="presParOf" srcId="{DD38A772-39D1-4488-91EE-B3D6643F2ECF}" destId="{1C9C3BD1-38A4-4BEB-B8EA-78D6D3E7898D}" srcOrd="2" destOrd="0" presId="urn:microsoft.com/office/officeart/2005/8/layout/default"/>
    <dgm:cxn modelId="{57C9751E-8124-4521-9966-81582D01A6CB}" type="presParOf" srcId="{DD38A772-39D1-4488-91EE-B3D6643F2ECF}" destId="{184DF754-2B94-4B49-B7AF-19E59932555B}" srcOrd="3" destOrd="0" presId="urn:microsoft.com/office/officeart/2005/8/layout/default"/>
    <dgm:cxn modelId="{3FB592BF-D63A-4857-9EE9-D65509994FF4}" type="presParOf" srcId="{DD38A772-39D1-4488-91EE-B3D6643F2ECF}" destId="{EDA71931-510E-428D-9D60-A1C304A7AFC6}" srcOrd="4" destOrd="0" presId="urn:microsoft.com/office/officeart/2005/8/layout/default"/>
    <dgm:cxn modelId="{1232DC8E-79D7-4069-B290-C1516937A270}" type="presParOf" srcId="{DD38A772-39D1-4488-91EE-B3D6643F2ECF}" destId="{B4669C56-7E07-45CB-BE6F-CFF7D5EDD5C5}" srcOrd="5" destOrd="0" presId="urn:microsoft.com/office/officeart/2005/8/layout/default"/>
    <dgm:cxn modelId="{14F52FFB-7C6D-40DD-B249-9A360B8F863B}" type="presParOf" srcId="{DD38A772-39D1-4488-91EE-B3D6643F2ECF}" destId="{EF91D357-AF9F-458A-86A1-7130DBEB5308}" srcOrd="6" destOrd="0" presId="urn:microsoft.com/office/officeart/2005/8/layout/default"/>
    <dgm:cxn modelId="{D1A0DF3B-F0F4-463E-B3CF-7156A4CC8BE0}" type="presParOf" srcId="{DD38A772-39D1-4488-91EE-B3D6643F2ECF}" destId="{2D98DC9F-0BE2-49E9-BB47-323DD4778837}" srcOrd="7" destOrd="0" presId="urn:microsoft.com/office/officeart/2005/8/layout/default"/>
    <dgm:cxn modelId="{953FBCAC-A083-4036-BF97-9556F479307F}" type="presParOf" srcId="{DD38A772-39D1-4488-91EE-B3D6643F2ECF}" destId="{69DF161B-09C0-4CF7-8769-06E3F1AC176F}" srcOrd="8" destOrd="0" presId="urn:microsoft.com/office/officeart/2005/8/layout/default"/>
    <dgm:cxn modelId="{5CE08C76-937D-4A3E-A03D-BAA34D704FE6}" type="presParOf" srcId="{DD38A772-39D1-4488-91EE-B3D6643F2ECF}" destId="{A8F90F41-F4D6-4317-84FE-7C57EC55A609}" srcOrd="9" destOrd="0" presId="urn:microsoft.com/office/officeart/2005/8/layout/default"/>
    <dgm:cxn modelId="{EB9B4A6D-6E82-4299-844A-908E798B58FD}" type="presParOf" srcId="{DD38A772-39D1-4488-91EE-B3D6643F2ECF}" destId="{F39E91C4-82A6-4150-984A-F55369CBC458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DAF1C4C-AC60-45B1-9C24-ABAC93B0399F}" type="doc">
      <dgm:prSet loTypeId="urn:microsoft.com/office/officeart/2005/8/layout/process5" loCatId="process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078F5D32-4E07-4E45-A6AD-0A4176829542}">
      <dgm:prSet/>
      <dgm:spPr/>
      <dgm:t>
        <a:bodyPr/>
        <a:lstStyle/>
        <a:p>
          <a:r>
            <a:rPr lang="en-US"/>
            <a:t>Transfers capped at $50,000 or 10% of the award</a:t>
          </a:r>
        </a:p>
      </dgm:t>
    </dgm:pt>
    <dgm:pt modelId="{39394D80-2281-4E07-99DC-96806629F3FF}" type="parTrans" cxnId="{C71CB231-1398-4CE7-B13E-6125DD99CF4B}">
      <dgm:prSet/>
      <dgm:spPr/>
      <dgm:t>
        <a:bodyPr/>
        <a:lstStyle/>
        <a:p>
          <a:endParaRPr lang="en-US"/>
        </a:p>
      </dgm:t>
    </dgm:pt>
    <dgm:pt modelId="{5008CDF7-732C-425C-ABB5-FCC662566A1B}" type="sibTrans" cxnId="{C71CB231-1398-4CE7-B13E-6125DD99CF4B}">
      <dgm:prSet/>
      <dgm:spPr/>
      <dgm:t>
        <a:bodyPr/>
        <a:lstStyle/>
        <a:p>
          <a:endParaRPr lang="en-US"/>
        </a:p>
      </dgm:t>
    </dgm:pt>
    <dgm:pt modelId="{FAF678BE-C8A4-49C1-A537-30585D67C7D7}">
      <dgm:prSet/>
      <dgm:spPr/>
      <dgm:t>
        <a:bodyPr/>
        <a:lstStyle/>
        <a:p>
          <a:r>
            <a:rPr lang="en-US"/>
            <a:t>Any new line item requires approval</a:t>
          </a:r>
        </a:p>
      </dgm:t>
    </dgm:pt>
    <dgm:pt modelId="{9BA82F86-452A-4ED7-927D-6647514429F7}" type="parTrans" cxnId="{3A0C09B3-0746-4F90-8B17-45C3485ED4C1}">
      <dgm:prSet/>
      <dgm:spPr/>
      <dgm:t>
        <a:bodyPr/>
        <a:lstStyle/>
        <a:p>
          <a:endParaRPr lang="en-US"/>
        </a:p>
      </dgm:t>
    </dgm:pt>
    <dgm:pt modelId="{B60D468A-7F85-4383-B699-1079E9C0E1A6}" type="sibTrans" cxnId="{3A0C09B3-0746-4F90-8B17-45C3485ED4C1}">
      <dgm:prSet/>
      <dgm:spPr/>
      <dgm:t>
        <a:bodyPr/>
        <a:lstStyle/>
        <a:p>
          <a:endParaRPr lang="en-US"/>
        </a:p>
      </dgm:t>
    </dgm:pt>
    <dgm:pt modelId="{292B75E9-750C-4DBC-A2D5-CE3CE41A941B}">
      <dgm:prSet/>
      <dgm:spPr/>
      <dgm:t>
        <a:bodyPr/>
        <a:lstStyle/>
        <a:p>
          <a:r>
            <a:rPr lang="en-US"/>
            <a:t>Budget modifications required if thresholds are exceeded</a:t>
          </a:r>
        </a:p>
      </dgm:t>
    </dgm:pt>
    <dgm:pt modelId="{318472A8-0676-4D9F-A5C2-0714D2C7EE15}" type="parTrans" cxnId="{70C4FBF7-B62C-4EA1-B530-92BA0F2A2B55}">
      <dgm:prSet/>
      <dgm:spPr/>
      <dgm:t>
        <a:bodyPr/>
        <a:lstStyle/>
        <a:p>
          <a:endParaRPr lang="en-US"/>
        </a:p>
      </dgm:t>
    </dgm:pt>
    <dgm:pt modelId="{F1C94810-DA03-45F5-A85C-FD0E0720E58E}" type="sibTrans" cxnId="{70C4FBF7-B62C-4EA1-B530-92BA0F2A2B55}">
      <dgm:prSet/>
      <dgm:spPr/>
      <dgm:t>
        <a:bodyPr/>
        <a:lstStyle/>
        <a:p>
          <a:endParaRPr lang="en-US"/>
        </a:p>
      </dgm:t>
    </dgm:pt>
    <dgm:pt modelId="{96606620-269F-469C-BC40-D5B7DA016FA8}" type="pres">
      <dgm:prSet presAssocID="{ADAF1C4C-AC60-45B1-9C24-ABAC93B0399F}" presName="diagram" presStyleCnt="0">
        <dgm:presLayoutVars>
          <dgm:dir/>
          <dgm:resizeHandles val="exact"/>
        </dgm:presLayoutVars>
      </dgm:prSet>
      <dgm:spPr/>
    </dgm:pt>
    <dgm:pt modelId="{6F4FCA32-8B01-4DE2-81D6-18A9BD9AA572}" type="pres">
      <dgm:prSet presAssocID="{078F5D32-4E07-4E45-A6AD-0A4176829542}" presName="node" presStyleLbl="node1" presStyleIdx="0" presStyleCnt="3">
        <dgm:presLayoutVars>
          <dgm:bulletEnabled val="1"/>
        </dgm:presLayoutVars>
      </dgm:prSet>
      <dgm:spPr/>
    </dgm:pt>
    <dgm:pt modelId="{14DA09ED-32F9-45A6-9DEC-35DAF9B86510}" type="pres">
      <dgm:prSet presAssocID="{5008CDF7-732C-425C-ABB5-FCC662566A1B}" presName="sibTrans" presStyleLbl="sibTrans2D1" presStyleIdx="0" presStyleCnt="2"/>
      <dgm:spPr/>
    </dgm:pt>
    <dgm:pt modelId="{54E63FF6-966D-4118-AC0F-C5FE1EDFDED9}" type="pres">
      <dgm:prSet presAssocID="{5008CDF7-732C-425C-ABB5-FCC662566A1B}" presName="connectorText" presStyleLbl="sibTrans2D1" presStyleIdx="0" presStyleCnt="2"/>
      <dgm:spPr/>
    </dgm:pt>
    <dgm:pt modelId="{5C6C21DF-42F7-4B95-9AE0-6B3CE3A3EA33}" type="pres">
      <dgm:prSet presAssocID="{FAF678BE-C8A4-49C1-A537-30585D67C7D7}" presName="node" presStyleLbl="node1" presStyleIdx="1" presStyleCnt="3">
        <dgm:presLayoutVars>
          <dgm:bulletEnabled val="1"/>
        </dgm:presLayoutVars>
      </dgm:prSet>
      <dgm:spPr/>
    </dgm:pt>
    <dgm:pt modelId="{DACDA234-FC21-4ED9-AB8E-19D1FAF5E95B}" type="pres">
      <dgm:prSet presAssocID="{B60D468A-7F85-4383-B699-1079E9C0E1A6}" presName="sibTrans" presStyleLbl="sibTrans2D1" presStyleIdx="1" presStyleCnt="2"/>
      <dgm:spPr/>
    </dgm:pt>
    <dgm:pt modelId="{3F10ECEF-BE99-4F3F-8171-7F855F8DFC8F}" type="pres">
      <dgm:prSet presAssocID="{B60D468A-7F85-4383-B699-1079E9C0E1A6}" presName="connectorText" presStyleLbl="sibTrans2D1" presStyleIdx="1" presStyleCnt="2"/>
      <dgm:spPr/>
    </dgm:pt>
    <dgm:pt modelId="{93F8CE30-A736-4A21-AA19-B9F260D46E90}" type="pres">
      <dgm:prSet presAssocID="{292B75E9-750C-4DBC-A2D5-CE3CE41A941B}" presName="node" presStyleLbl="node1" presStyleIdx="2" presStyleCnt="3">
        <dgm:presLayoutVars>
          <dgm:bulletEnabled val="1"/>
        </dgm:presLayoutVars>
      </dgm:prSet>
      <dgm:spPr/>
    </dgm:pt>
  </dgm:ptLst>
  <dgm:cxnLst>
    <dgm:cxn modelId="{F92F390B-3290-47EF-BEDB-D061FD2B28AD}" type="presOf" srcId="{292B75E9-750C-4DBC-A2D5-CE3CE41A941B}" destId="{93F8CE30-A736-4A21-AA19-B9F260D46E90}" srcOrd="0" destOrd="0" presId="urn:microsoft.com/office/officeart/2005/8/layout/process5"/>
    <dgm:cxn modelId="{920BCF1E-BF34-4831-8EE1-48E9FEAEFE25}" type="presOf" srcId="{B60D468A-7F85-4383-B699-1079E9C0E1A6}" destId="{3F10ECEF-BE99-4F3F-8171-7F855F8DFC8F}" srcOrd="1" destOrd="0" presId="urn:microsoft.com/office/officeart/2005/8/layout/process5"/>
    <dgm:cxn modelId="{C71CB231-1398-4CE7-B13E-6125DD99CF4B}" srcId="{ADAF1C4C-AC60-45B1-9C24-ABAC93B0399F}" destId="{078F5D32-4E07-4E45-A6AD-0A4176829542}" srcOrd="0" destOrd="0" parTransId="{39394D80-2281-4E07-99DC-96806629F3FF}" sibTransId="{5008CDF7-732C-425C-ABB5-FCC662566A1B}"/>
    <dgm:cxn modelId="{C845DA75-9B50-40DD-A9A1-FE7BCC9DFA65}" type="presOf" srcId="{B60D468A-7F85-4383-B699-1079E9C0E1A6}" destId="{DACDA234-FC21-4ED9-AB8E-19D1FAF5E95B}" srcOrd="0" destOrd="0" presId="urn:microsoft.com/office/officeart/2005/8/layout/process5"/>
    <dgm:cxn modelId="{AA0EF07C-09BC-4F23-9319-B9307355F3B2}" type="presOf" srcId="{ADAF1C4C-AC60-45B1-9C24-ABAC93B0399F}" destId="{96606620-269F-469C-BC40-D5B7DA016FA8}" srcOrd="0" destOrd="0" presId="urn:microsoft.com/office/officeart/2005/8/layout/process5"/>
    <dgm:cxn modelId="{6D48209B-6EEA-45AA-807B-984DA7E39509}" type="presOf" srcId="{5008CDF7-732C-425C-ABB5-FCC662566A1B}" destId="{54E63FF6-966D-4118-AC0F-C5FE1EDFDED9}" srcOrd="1" destOrd="0" presId="urn:microsoft.com/office/officeart/2005/8/layout/process5"/>
    <dgm:cxn modelId="{00016EAA-B0E7-4758-844E-AC3F1F6EE12B}" type="presOf" srcId="{078F5D32-4E07-4E45-A6AD-0A4176829542}" destId="{6F4FCA32-8B01-4DE2-81D6-18A9BD9AA572}" srcOrd="0" destOrd="0" presId="urn:microsoft.com/office/officeart/2005/8/layout/process5"/>
    <dgm:cxn modelId="{3A0C09B3-0746-4F90-8B17-45C3485ED4C1}" srcId="{ADAF1C4C-AC60-45B1-9C24-ABAC93B0399F}" destId="{FAF678BE-C8A4-49C1-A537-30585D67C7D7}" srcOrd="1" destOrd="0" parTransId="{9BA82F86-452A-4ED7-927D-6647514429F7}" sibTransId="{B60D468A-7F85-4383-B699-1079E9C0E1A6}"/>
    <dgm:cxn modelId="{E3C8F2DA-6B0A-4A95-A6B6-932C6DD68A04}" type="presOf" srcId="{5008CDF7-732C-425C-ABB5-FCC662566A1B}" destId="{14DA09ED-32F9-45A6-9DEC-35DAF9B86510}" srcOrd="0" destOrd="0" presId="urn:microsoft.com/office/officeart/2005/8/layout/process5"/>
    <dgm:cxn modelId="{48F468F6-81B9-4035-8CAD-48B7DC7F7599}" type="presOf" srcId="{FAF678BE-C8A4-49C1-A537-30585D67C7D7}" destId="{5C6C21DF-42F7-4B95-9AE0-6B3CE3A3EA33}" srcOrd="0" destOrd="0" presId="urn:microsoft.com/office/officeart/2005/8/layout/process5"/>
    <dgm:cxn modelId="{70C4FBF7-B62C-4EA1-B530-92BA0F2A2B55}" srcId="{ADAF1C4C-AC60-45B1-9C24-ABAC93B0399F}" destId="{292B75E9-750C-4DBC-A2D5-CE3CE41A941B}" srcOrd="2" destOrd="0" parTransId="{318472A8-0676-4D9F-A5C2-0714D2C7EE15}" sibTransId="{F1C94810-DA03-45F5-A85C-FD0E0720E58E}"/>
    <dgm:cxn modelId="{33996F64-D008-444E-8DFE-190FF2CD6B7C}" type="presParOf" srcId="{96606620-269F-469C-BC40-D5B7DA016FA8}" destId="{6F4FCA32-8B01-4DE2-81D6-18A9BD9AA572}" srcOrd="0" destOrd="0" presId="urn:microsoft.com/office/officeart/2005/8/layout/process5"/>
    <dgm:cxn modelId="{47D7CD5C-D316-4A72-B8A1-59ADAC076E19}" type="presParOf" srcId="{96606620-269F-469C-BC40-D5B7DA016FA8}" destId="{14DA09ED-32F9-45A6-9DEC-35DAF9B86510}" srcOrd="1" destOrd="0" presId="urn:microsoft.com/office/officeart/2005/8/layout/process5"/>
    <dgm:cxn modelId="{735ADB1D-1341-4D19-8972-5377EB78946F}" type="presParOf" srcId="{14DA09ED-32F9-45A6-9DEC-35DAF9B86510}" destId="{54E63FF6-966D-4118-AC0F-C5FE1EDFDED9}" srcOrd="0" destOrd="0" presId="urn:microsoft.com/office/officeart/2005/8/layout/process5"/>
    <dgm:cxn modelId="{9CA61673-E4E7-45B4-81B3-6F787F13AB08}" type="presParOf" srcId="{96606620-269F-469C-BC40-D5B7DA016FA8}" destId="{5C6C21DF-42F7-4B95-9AE0-6B3CE3A3EA33}" srcOrd="2" destOrd="0" presId="urn:microsoft.com/office/officeart/2005/8/layout/process5"/>
    <dgm:cxn modelId="{7E7FC931-8CE6-47BA-BB70-C3F94F8C44C9}" type="presParOf" srcId="{96606620-269F-469C-BC40-D5B7DA016FA8}" destId="{DACDA234-FC21-4ED9-AB8E-19D1FAF5E95B}" srcOrd="3" destOrd="0" presId="urn:microsoft.com/office/officeart/2005/8/layout/process5"/>
    <dgm:cxn modelId="{4F87EE5F-B3BB-4892-A593-A0785E6267A5}" type="presParOf" srcId="{DACDA234-FC21-4ED9-AB8E-19D1FAF5E95B}" destId="{3F10ECEF-BE99-4F3F-8171-7F855F8DFC8F}" srcOrd="0" destOrd="0" presId="urn:microsoft.com/office/officeart/2005/8/layout/process5"/>
    <dgm:cxn modelId="{0108367C-1012-4834-8D0A-7FD5302C2EBB}" type="presParOf" srcId="{96606620-269F-469C-BC40-D5B7DA016FA8}" destId="{93F8CE30-A736-4A21-AA19-B9F260D46E90}" srcOrd="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24AFC8-63CF-4257-A7EC-FFBA8E065D81}">
      <dsp:nvSpPr>
        <dsp:cNvPr id="0" name=""/>
        <dsp:cNvSpPr/>
      </dsp:nvSpPr>
      <dsp:spPr>
        <a:xfrm>
          <a:off x="0" y="0"/>
          <a:ext cx="2553602" cy="3404277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089" tIns="330200" rIns="199089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Support growing numbers of asylees, refugees, and migrants</a:t>
          </a:r>
        </a:p>
      </dsp:txBody>
      <dsp:txXfrm>
        <a:off x="0" y="1293625"/>
        <a:ext cx="2553602" cy="2042566"/>
      </dsp:txXfrm>
    </dsp:sp>
    <dsp:sp modelId="{BF3AF48C-1357-4FE0-B334-846164457093}">
      <dsp:nvSpPr>
        <dsp:cNvPr id="0" name=""/>
        <dsp:cNvSpPr/>
      </dsp:nvSpPr>
      <dsp:spPr>
        <a:xfrm>
          <a:off x="766159" y="340427"/>
          <a:ext cx="1021283" cy="102128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9623" tIns="12700" rIns="79623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1</a:t>
          </a:r>
        </a:p>
      </dsp:txBody>
      <dsp:txXfrm>
        <a:off x="915722" y="489990"/>
        <a:ext cx="722157" cy="722157"/>
      </dsp:txXfrm>
    </dsp:sp>
    <dsp:sp modelId="{5FDCE4E9-3092-4C3F-9607-A24888107939}">
      <dsp:nvSpPr>
        <dsp:cNvPr id="0" name=""/>
        <dsp:cNvSpPr/>
      </dsp:nvSpPr>
      <dsp:spPr>
        <a:xfrm>
          <a:off x="0" y="3404205"/>
          <a:ext cx="2553602" cy="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9A2078-9384-415F-BB18-9D0C88628C90}">
      <dsp:nvSpPr>
        <dsp:cNvPr id="0" name=""/>
        <dsp:cNvSpPr/>
      </dsp:nvSpPr>
      <dsp:spPr>
        <a:xfrm>
          <a:off x="2808962" y="0"/>
          <a:ext cx="2553602" cy="3404277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089" tIns="330200" rIns="199089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Expand English Language Acquisition classes &amp; supports</a:t>
          </a:r>
        </a:p>
      </dsp:txBody>
      <dsp:txXfrm>
        <a:off x="2808962" y="1293625"/>
        <a:ext cx="2553602" cy="2042566"/>
      </dsp:txXfrm>
    </dsp:sp>
    <dsp:sp modelId="{58F0B067-C86F-45CE-92AC-CD1A5DB80148}">
      <dsp:nvSpPr>
        <dsp:cNvPr id="0" name=""/>
        <dsp:cNvSpPr/>
      </dsp:nvSpPr>
      <dsp:spPr>
        <a:xfrm>
          <a:off x="3575122" y="340427"/>
          <a:ext cx="1021283" cy="102128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9623" tIns="12700" rIns="79623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2</a:t>
          </a:r>
        </a:p>
      </dsp:txBody>
      <dsp:txXfrm>
        <a:off x="3724685" y="489990"/>
        <a:ext cx="722157" cy="722157"/>
      </dsp:txXfrm>
    </dsp:sp>
    <dsp:sp modelId="{45F4F979-F990-470C-A542-F23F1BD3D4EC}">
      <dsp:nvSpPr>
        <dsp:cNvPr id="0" name=""/>
        <dsp:cNvSpPr/>
      </dsp:nvSpPr>
      <dsp:spPr>
        <a:xfrm>
          <a:off x="2808962" y="3404205"/>
          <a:ext cx="2553602" cy="7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7E1FF5-2E06-4446-ACB8-08A1F8C95023}">
      <dsp:nvSpPr>
        <dsp:cNvPr id="0" name=""/>
        <dsp:cNvSpPr/>
      </dsp:nvSpPr>
      <dsp:spPr>
        <a:xfrm>
          <a:off x="5617925" y="0"/>
          <a:ext cx="2553602" cy="3404277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089" tIns="330200" rIns="199089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Help learners achieve self-sufficiency as parents, workers, and citizens</a:t>
          </a:r>
        </a:p>
      </dsp:txBody>
      <dsp:txXfrm>
        <a:off x="5617925" y="1293625"/>
        <a:ext cx="2553602" cy="2042566"/>
      </dsp:txXfrm>
    </dsp:sp>
    <dsp:sp modelId="{F8029466-D319-4211-B544-FA33947F7830}">
      <dsp:nvSpPr>
        <dsp:cNvPr id="0" name=""/>
        <dsp:cNvSpPr/>
      </dsp:nvSpPr>
      <dsp:spPr>
        <a:xfrm>
          <a:off x="6384085" y="340427"/>
          <a:ext cx="1021283" cy="1021283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9623" tIns="12700" rIns="79623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3</a:t>
          </a:r>
        </a:p>
      </dsp:txBody>
      <dsp:txXfrm>
        <a:off x="6533648" y="489990"/>
        <a:ext cx="722157" cy="722157"/>
      </dsp:txXfrm>
    </dsp:sp>
    <dsp:sp modelId="{0EC823E3-FCB1-4654-B2CD-28F506FFEF13}">
      <dsp:nvSpPr>
        <dsp:cNvPr id="0" name=""/>
        <dsp:cNvSpPr/>
      </dsp:nvSpPr>
      <dsp:spPr>
        <a:xfrm>
          <a:off x="5617925" y="3404205"/>
          <a:ext cx="2553602" cy="7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BB18B4-5173-449F-A285-335DB4EDA240}">
      <dsp:nvSpPr>
        <dsp:cNvPr id="0" name=""/>
        <dsp:cNvSpPr/>
      </dsp:nvSpPr>
      <dsp:spPr>
        <a:xfrm>
          <a:off x="0" y="281186"/>
          <a:ext cx="4211240" cy="4211240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D29DDC-9E27-44E7-A662-AE2C27E972C5}">
      <dsp:nvSpPr>
        <dsp:cNvPr id="0" name=""/>
        <dsp:cNvSpPr/>
      </dsp:nvSpPr>
      <dsp:spPr>
        <a:xfrm>
          <a:off x="400067" y="681254"/>
          <a:ext cx="1642383" cy="164238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20% – Target population description with data</a:t>
          </a:r>
        </a:p>
      </dsp:txBody>
      <dsp:txXfrm>
        <a:off x="480242" y="761429"/>
        <a:ext cx="1482033" cy="1482033"/>
      </dsp:txXfrm>
    </dsp:sp>
    <dsp:sp modelId="{7E97C641-639F-4E2E-85B5-02B79769775A}">
      <dsp:nvSpPr>
        <dsp:cNvPr id="0" name=""/>
        <dsp:cNvSpPr/>
      </dsp:nvSpPr>
      <dsp:spPr>
        <a:xfrm>
          <a:off x="2168788" y="681254"/>
          <a:ext cx="1642383" cy="164238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40% – Project activities, curriculum, partnerships</a:t>
          </a:r>
        </a:p>
      </dsp:txBody>
      <dsp:txXfrm>
        <a:off x="2248963" y="761429"/>
        <a:ext cx="1482033" cy="1482033"/>
      </dsp:txXfrm>
    </dsp:sp>
    <dsp:sp modelId="{85109C18-3A41-44A7-9B71-276E64D9A5BC}">
      <dsp:nvSpPr>
        <dsp:cNvPr id="0" name=""/>
        <dsp:cNvSpPr/>
      </dsp:nvSpPr>
      <dsp:spPr>
        <a:xfrm>
          <a:off x="400067" y="2449975"/>
          <a:ext cx="1642383" cy="164238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35% – Alignment with Area Plan, goals, outcomes, wrap-around supports</a:t>
          </a:r>
        </a:p>
      </dsp:txBody>
      <dsp:txXfrm>
        <a:off x="480242" y="2530150"/>
        <a:ext cx="1482033" cy="1482033"/>
      </dsp:txXfrm>
    </dsp:sp>
    <dsp:sp modelId="{5F6D275A-8738-4DE6-8301-2CDD0EFE0EF5}">
      <dsp:nvSpPr>
        <dsp:cNvPr id="0" name=""/>
        <dsp:cNvSpPr/>
      </dsp:nvSpPr>
      <dsp:spPr>
        <a:xfrm>
          <a:off x="2168788" y="2449975"/>
          <a:ext cx="1642383" cy="164238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5% – Budget capacity and alignment</a:t>
          </a:r>
        </a:p>
      </dsp:txBody>
      <dsp:txXfrm>
        <a:off x="2248963" y="2530150"/>
        <a:ext cx="1482033" cy="148203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099E50-D74D-43B7-9E99-A013C140D97A}">
      <dsp:nvSpPr>
        <dsp:cNvPr id="0" name=""/>
        <dsp:cNvSpPr/>
      </dsp:nvSpPr>
      <dsp:spPr>
        <a:xfrm>
          <a:off x="0" y="2386806"/>
          <a:ext cx="4211240" cy="0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840C75-8047-4543-99E3-25240A21E952}">
      <dsp:nvSpPr>
        <dsp:cNvPr id="0" name=""/>
        <dsp:cNvSpPr/>
      </dsp:nvSpPr>
      <dsp:spPr>
        <a:xfrm>
          <a:off x="101559" y="1479820"/>
          <a:ext cx="1481994" cy="57283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/>
            <a:t>1 Oct. 2025</a:t>
          </a:r>
        </a:p>
      </dsp:txBody>
      <dsp:txXfrm>
        <a:off x="101559" y="1479820"/>
        <a:ext cx="1481994" cy="572833"/>
      </dsp:txXfrm>
    </dsp:sp>
    <dsp:sp modelId="{B74BE2DD-E73B-4AD2-9AE8-21778A8A4E93}">
      <dsp:nvSpPr>
        <dsp:cNvPr id="0" name=""/>
        <dsp:cNvSpPr/>
      </dsp:nvSpPr>
      <dsp:spPr>
        <a:xfrm>
          <a:off x="101559" y="902690"/>
          <a:ext cx="1481994" cy="577129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Posted</a:t>
          </a:r>
        </a:p>
      </dsp:txBody>
      <dsp:txXfrm>
        <a:off x="101559" y="902690"/>
        <a:ext cx="1481994" cy="577129"/>
      </dsp:txXfrm>
    </dsp:sp>
    <dsp:sp modelId="{2097235E-4CE2-4FFA-86E8-81A5C2FEBBF2}">
      <dsp:nvSpPr>
        <dsp:cNvPr id="0" name=""/>
        <dsp:cNvSpPr/>
      </dsp:nvSpPr>
      <dsp:spPr>
        <a:xfrm>
          <a:off x="842556" y="2052653"/>
          <a:ext cx="0" cy="334152"/>
        </a:xfrm>
        <a:prstGeom prst="line">
          <a:avLst/>
        </a:prstGeom>
        <a:noFill/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69F7FB-D0E9-4CCB-8ACF-ACE63B800A4A}">
      <dsp:nvSpPr>
        <dsp:cNvPr id="0" name=""/>
        <dsp:cNvSpPr/>
      </dsp:nvSpPr>
      <dsp:spPr>
        <a:xfrm>
          <a:off x="943601" y="2720959"/>
          <a:ext cx="1481994" cy="572833"/>
        </a:xfrm>
        <a:prstGeom prst="rect">
          <a:avLst/>
        </a:prstGeom>
        <a:solidFill>
          <a:schemeClr val="accent5">
            <a:hueOff val="2436877"/>
            <a:satOff val="265"/>
            <a:lumOff val="0"/>
            <a:alphaOff val="0"/>
          </a:schemeClr>
        </a:solidFill>
        <a:ln w="19050" cap="rnd" cmpd="sng" algn="ctr">
          <a:solidFill>
            <a:schemeClr val="accent5">
              <a:hueOff val="2436877"/>
              <a:satOff val="265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15 Oct. 2025, 10:00 AM</a:t>
          </a:r>
        </a:p>
      </dsp:txBody>
      <dsp:txXfrm>
        <a:off x="943601" y="2720959"/>
        <a:ext cx="1481994" cy="572833"/>
      </dsp:txXfrm>
    </dsp:sp>
    <dsp:sp modelId="{CD572204-0647-4100-8EFB-3D9D4BC8ACA7}">
      <dsp:nvSpPr>
        <dsp:cNvPr id="0" name=""/>
        <dsp:cNvSpPr/>
      </dsp:nvSpPr>
      <dsp:spPr>
        <a:xfrm>
          <a:off x="943601" y="3293792"/>
          <a:ext cx="1481994" cy="577129"/>
        </a:xfrm>
        <a:prstGeom prst="rect">
          <a:avLst/>
        </a:prstGeom>
        <a:solidFill>
          <a:schemeClr val="accent5">
            <a:tint val="40000"/>
            <a:alpha val="90000"/>
            <a:hueOff val="2446675"/>
            <a:satOff val="181"/>
            <a:lumOff val="7"/>
            <a:alphaOff val="0"/>
          </a:schemeClr>
        </a:solidFill>
        <a:ln w="19050" cap="rnd" cmpd="sng" algn="ctr">
          <a:solidFill>
            <a:schemeClr val="accent5">
              <a:tint val="40000"/>
              <a:alpha val="90000"/>
              <a:hueOff val="2446675"/>
              <a:satOff val="181"/>
              <a:lumOff val="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Bidders Webinar</a:t>
          </a:r>
        </a:p>
      </dsp:txBody>
      <dsp:txXfrm>
        <a:off x="943601" y="3293792"/>
        <a:ext cx="1481994" cy="577129"/>
      </dsp:txXfrm>
    </dsp:sp>
    <dsp:sp modelId="{02AEFEB4-1616-4983-9BA8-D5D575F8C24A}">
      <dsp:nvSpPr>
        <dsp:cNvPr id="0" name=""/>
        <dsp:cNvSpPr/>
      </dsp:nvSpPr>
      <dsp:spPr>
        <a:xfrm>
          <a:off x="1684598" y="2386806"/>
          <a:ext cx="0" cy="334152"/>
        </a:xfrm>
        <a:prstGeom prst="line">
          <a:avLst/>
        </a:prstGeom>
        <a:noFill/>
        <a:ln w="9525" cap="rnd" cmpd="sng" algn="ctr">
          <a:solidFill>
            <a:schemeClr val="accent5">
              <a:hueOff val="2436877"/>
              <a:satOff val="265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90332F-B3A7-4B0F-8E70-D2C104BCB843}">
      <dsp:nvSpPr>
        <dsp:cNvPr id="0" name=""/>
        <dsp:cNvSpPr/>
      </dsp:nvSpPr>
      <dsp:spPr>
        <a:xfrm rot="2700000">
          <a:off x="805426" y="2349676"/>
          <a:ext cx="74259" cy="7425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42B4DC-8470-4E6F-8152-72D8FA87CDF9}">
      <dsp:nvSpPr>
        <dsp:cNvPr id="0" name=""/>
        <dsp:cNvSpPr/>
      </dsp:nvSpPr>
      <dsp:spPr>
        <a:xfrm rot="2700000">
          <a:off x="1647468" y="2349676"/>
          <a:ext cx="74259" cy="74259"/>
        </a:xfrm>
        <a:prstGeom prst="rect">
          <a:avLst/>
        </a:prstGeom>
        <a:solidFill>
          <a:schemeClr val="accent5">
            <a:hueOff val="2436877"/>
            <a:satOff val="265"/>
            <a:lumOff val="0"/>
            <a:alphaOff val="0"/>
          </a:schemeClr>
        </a:solidFill>
        <a:ln w="63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39F66B-AC12-4F90-909E-6EAEDA036081}">
      <dsp:nvSpPr>
        <dsp:cNvPr id="0" name=""/>
        <dsp:cNvSpPr/>
      </dsp:nvSpPr>
      <dsp:spPr>
        <a:xfrm>
          <a:off x="1785643" y="1479820"/>
          <a:ext cx="1481994" cy="572833"/>
        </a:xfrm>
        <a:prstGeom prst="rect">
          <a:avLst/>
        </a:prstGeom>
        <a:solidFill>
          <a:schemeClr val="accent5">
            <a:hueOff val="4873755"/>
            <a:satOff val="530"/>
            <a:lumOff val="-1"/>
            <a:alphaOff val="0"/>
          </a:schemeClr>
        </a:solidFill>
        <a:ln w="19050" cap="rnd" cmpd="sng" algn="ctr">
          <a:solidFill>
            <a:schemeClr val="accent5">
              <a:hueOff val="4873755"/>
              <a:satOff val="530"/>
              <a:lumOff val="-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/>
            <a:t>14 Nov. 2025, 5:00 PM</a:t>
          </a:r>
        </a:p>
      </dsp:txBody>
      <dsp:txXfrm>
        <a:off x="1785643" y="1479820"/>
        <a:ext cx="1481994" cy="572833"/>
      </dsp:txXfrm>
    </dsp:sp>
    <dsp:sp modelId="{FA2397B4-2629-44A6-A26F-53A56946AC30}">
      <dsp:nvSpPr>
        <dsp:cNvPr id="0" name=""/>
        <dsp:cNvSpPr/>
      </dsp:nvSpPr>
      <dsp:spPr>
        <a:xfrm>
          <a:off x="1785643" y="578054"/>
          <a:ext cx="1481994" cy="901765"/>
        </a:xfrm>
        <a:prstGeom prst="rect">
          <a:avLst/>
        </a:prstGeom>
        <a:solidFill>
          <a:schemeClr val="accent5">
            <a:tint val="40000"/>
            <a:alpha val="90000"/>
            <a:hueOff val="4893350"/>
            <a:satOff val="361"/>
            <a:lumOff val="14"/>
            <a:alphaOff val="0"/>
          </a:schemeClr>
        </a:solidFill>
        <a:ln w="19050" cap="rnd" cmpd="sng" algn="ctr">
          <a:solidFill>
            <a:schemeClr val="accent5">
              <a:tint val="40000"/>
              <a:alpha val="90000"/>
              <a:hueOff val="4893350"/>
              <a:satOff val="361"/>
              <a:lumOff val="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Applications Due: November 14, 2025, 5:00 PM CST</a:t>
          </a:r>
        </a:p>
      </dsp:txBody>
      <dsp:txXfrm>
        <a:off x="1785643" y="578054"/>
        <a:ext cx="1481994" cy="901765"/>
      </dsp:txXfrm>
    </dsp:sp>
    <dsp:sp modelId="{F98AB26E-C8A0-4705-B12F-6C5586C06585}">
      <dsp:nvSpPr>
        <dsp:cNvPr id="0" name=""/>
        <dsp:cNvSpPr/>
      </dsp:nvSpPr>
      <dsp:spPr>
        <a:xfrm>
          <a:off x="2526641" y="2052653"/>
          <a:ext cx="0" cy="334152"/>
        </a:xfrm>
        <a:prstGeom prst="line">
          <a:avLst/>
        </a:prstGeom>
        <a:noFill/>
        <a:ln w="9525" cap="rnd" cmpd="sng" algn="ctr">
          <a:solidFill>
            <a:schemeClr val="accent5">
              <a:hueOff val="4873755"/>
              <a:satOff val="530"/>
              <a:lumOff val="-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42D3E9-9630-421D-ADC1-F3759712D6E9}">
      <dsp:nvSpPr>
        <dsp:cNvPr id="0" name=""/>
        <dsp:cNvSpPr/>
      </dsp:nvSpPr>
      <dsp:spPr>
        <a:xfrm>
          <a:off x="2627686" y="2720959"/>
          <a:ext cx="1481994" cy="572833"/>
        </a:xfrm>
        <a:prstGeom prst="rect">
          <a:avLst/>
        </a:prstGeom>
        <a:solidFill>
          <a:schemeClr val="accent5">
            <a:hueOff val="7310632"/>
            <a:satOff val="795"/>
            <a:lumOff val="-1"/>
            <a:alphaOff val="0"/>
          </a:schemeClr>
        </a:solidFill>
        <a:ln w="19050" cap="rnd" cmpd="sng" algn="ctr">
          <a:solidFill>
            <a:schemeClr val="accent5">
              <a:hueOff val="7310632"/>
              <a:satOff val="795"/>
              <a:lumOff val="-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/>
            <a:t>1 Jan. – 31 Dec. 2026</a:t>
          </a:r>
        </a:p>
      </dsp:txBody>
      <dsp:txXfrm>
        <a:off x="2627686" y="2720959"/>
        <a:ext cx="1481994" cy="572833"/>
      </dsp:txXfrm>
    </dsp:sp>
    <dsp:sp modelId="{3313693E-C806-4873-80C6-662C5CD263C5}">
      <dsp:nvSpPr>
        <dsp:cNvPr id="0" name=""/>
        <dsp:cNvSpPr/>
      </dsp:nvSpPr>
      <dsp:spPr>
        <a:xfrm>
          <a:off x="2627686" y="3293792"/>
          <a:ext cx="1481994" cy="577129"/>
        </a:xfrm>
        <a:prstGeom prst="rect">
          <a:avLst/>
        </a:prstGeom>
        <a:solidFill>
          <a:schemeClr val="accent5">
            <a:tint val="40000"/>
            <a:alpha val="90000"/>
            <a:hueOff val="7340025"/>
            <a:satOff val="542"/>
            <a:lumOff val="21"/>
            <a:alphaOff val="0"/>
          </a:schemeClr>
        </a:solidFill>
        <a:ln w="19050" cap="rnd" cmpd="sng" algn="ctr">
          <a:solidFill>
            <a:schemeClr val="accent5">
              <a:tint val="40000"/>
              <a:alpha val="90000"/>
              <a:hueOff val="7340025"/>
              <a:satOff val="542"/>
              <a:lumOff val="2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Grant Period</a:t>
          </a:r>
        </a:p>
      </dsp:txBody>
      <dsp:txXfrm>
        <a:off x="2627686" y="3293792"/>
        <a:ext cx="1481994" cy="577129"/>
      </dsp:txXfrm>
    </dsp:sp>
    <dsp:sp modelId="{859C90BC-90F9-4F21-96A6-2095A7B982D1}">
      <dsp:nvSpPr>
        <dsp:cNvPr id="0" name=""/>
        <dsp:cNvSpPr/>
      </dsp:nvSpPr>
      <dsp:spPr>
        <a:xfrm>
          <a:off x="3368683" y="2386806"/>
          <a:ext cx="0" cy="334152"/>
        </a:xfrm>
        <a:prstGeom prst="line">
          <a:avLst/>
        </a:prstGeom>
        <a:noFill/>
        <a:ln w="9525" cap="rnd" cmpd="sng" algn="ctr">
          <a:solidFill>
            <a:schemeClr val="accent5">
              <a:hueOff val="7310632"/>
              <a:satOff val="795"/>
              <a:lumOff val="-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23FD73-10AD-4FC2-A11C-FB656DB2982B}">
      <dsp:nvSpPr>
        <dsp:cNvPr id="0" name=""/>
        <dsp:cNvSpPr/>
      </dsp:nvSpPr>
      <dsp:spPr>
        <a:xfrm rot="2700000">
          <a:off x="2489511" y="2349676"/>
          <a:ext cx="74259" cy="74259"/>
        </a:xfrm>
        <a:prstGeom prst="rect">
          <a:avLst/>
        </a:prstGeom>
        <a:solidFill>
          <a:schemeClr val="accent5">
            <a:hueOff val="4873755"/>
            <a:satOff val="530"/>
            <a:lumOff val="-1"/>
            <a:alphaOff val="0"/>
          </a:schemeClr>
        </a:solidFill>
        <a:ln w="63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BF37CE-448B-430E-80DE-FF5AE16FE42C}">
      <dsp:nvSpPr>
        <dsp:cNvPr id="0" name=""/>
        <dsp:cNvSpPr/>
      </dsp:nvSpPr>
      <dsp:spPr>
        <a:xfrm rot="2700000">
          <a:off x="3331553" y="2349676"/>
          <a:ext cx="74259" cy="74259"/>
        </a:xfrm>
        <a:prstGeom prst="rect">
          <a:avLst/>
        </a:prstGeom>
        <a:solidFill>
          <a:schemeClr val="accent5">
            <a:hueOff val="7310632"/>
            <a:satOff val="795"/>
            <a:lumOff val="-1"/>
            <a:alphaOff val="0"/>
          </a:schemeClr>
        </a:solidFill>
        <a:ln w="63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78B798-FE06-47E1-8C65-CAF0E430F933}">
      <dsp:nvSpPr>
        <dsp:cNvPr id="0" name=""/>
        <dsp:cNvSpPr/>
      </dsp:nvSpPr>
      <dsp:spPr>
        <a:xfrm>
          <a:off x="0" y="627629"/>
          <a:ext cx="4211240" cy="83422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Nyssa Westermeyer</a:t>
          </a:r>
        </a:p>
      </dsp:txBody>
      <dsp:txXfrm>
        <a:off x="40724" y="668353"/>
        <a:ext cx="4129792" cy="752780"/>
      </dsp:txXfrm>
    </dsp:sp>
    <dsp:sp modelId="{ECEBEC85-273F-42B6-A401-C37D62192979}">
      <dsp:nvSpPr>
        <dsp:cNvPr id="0" name=""/>
        <dsp:cNvSpPr/>
      </dsp:nvSpPr>
      <dsp:spPr>
        <a:xfrm>
          <a:off x="0" y="1522338"/>
          <a:ext cx="4211240" cy="834228"/>
        </a:xfrm>
        <a:prstGeom prst="roundRect">
          <a:avLst/>
        </a:prstGeom>
        <a:solidFill>
          <a:schemeClr val="accent5">
            <a:hueOff val="2436877"/>
            <a:satOff val="265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Associate Director for Adult Education and Literacy</a:t>
          </a:r>
        </a:p>
      </dsp:txBody>
      <dsp:txXfrm>
        <a:off x="40724" y="1563062"/>
        <a:ext cx="4129792" cy="752780"/>
      </dsp:txXfrm>
    </dsp:sp>
    <dsp:sp modelId="{471C64DA-A431-4AB5-B3F8-3EDBE1635561}">
      <dsp:nvSpPr>
        <dsp:cNvPr id="0" name=""/>
        <dsp:cNvSpPr/>
      </dsp:nvSpPr>
      <dsp:spPr>
        <a:xfrm>
          <a:off x="0" y="2417046"/>
          <a:ext cx="4211240" cy="834228"/>
        </a:xfrm>
        <a:prstGeom prst="roundRect">
          <a:avLst/>
        </a:prstGeom>
        <a:solidFill>
          <a:schemeClr val="accent5">
            <a:hueOff val="4873755"/>
            <a:satOff val="530"/>
            <a:lumOff val="-1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Email: nyssa.westermeyer@illinois.gov</a:t>
          </a:r>
        </a:p>
      </dsp:txBody>
      <dsp:txXfrm>
        <a:off x="40724" y="2457770"/>
        <a:ext cx="4129792" cy="752780"/>
      </dsp:txXfrm>
    </dsp:sp>
    <dsp:sp modelId="{2432504D-AC9B-48B1-A0BB-7743574A558D}">
      <dsp:nvSpPr>
        <dsp:cNvPr id="0" name=""/>
        <dsp:cNvSpPr/>
      </dsp:nvSpPr>
      <dsp:spPr>
        <a:xfrm>
          <a:off x="0" y="3311754"/>
          <a:ext cx="4211240" cy="834228"/>
        </a:xfrm>
        <a:prstGeom prst="roundRect">
          <a:avLst/>
        </a:prstGeom>
        <a:solidFill>
          <a:schemeClr val="accent5">
            <a:hueOff val="7310632"/>
            <a:satOff val="795"/>
            <a:lumOff val="-1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Phone: 217-785-0173</a:t>
          </a:r>
        </a:p>
      </dsp:txBody>
      <dsp:txXfrm>
        <a:off x="40724" y="3352478"/>
        <a:ext cx="4129792" cy="7527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1BF79D-BCC6-4945-93C7-8E0C42B47620}">
      <dsp:nvSpPr>
        <dsp:cNvPr id="0" name=""/>
        <dsp:cNvSpPr/>
      </dsp:nvSpPr>
      <dsp:spPr>
        <a:xfrm>
          <a:off x="0" y="281186"/>
          <a:ext cx="4211240" cy="4211240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6AB154-E2F8-4162-8808-D1FDD43DE6CC}">
      <dsp:nvSpPr>
        <dsp:cNvPr id="0" name=""/>
        <dsp:cNvSpPr/>
      </dsp:nvSpPr>
      <dsp:spPr>
        <a:xfrm>
          <a:off x="400067" y="681254"/>
          <a:ext cx="1642383" cy="164238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Individuals 16+ years, not in secondary school</a:t>
          </a:r>
        </a:p>
      </dsp:txBody>
      <dsp:txXfrm>
        <a:off x="480242" y="761429"/>
        <a:ext cx="1482033" cy="1482033"/>
      </dsp:txXfrm>
    </dsp:sp>
    <dsp:sp modelId="{ECC4858B-04A7-487A-A692-1B0612FDB890}">
      <dsp:nvSpPr>
        <dsp:cNvPr id="0" name=""/>
        <dsp:cNvSpPr/>
      </dsp:nvSpPr>
      <dsp:spPr>
        <a:xfrm>
          <a:off x="2168788" y="681254"/>
          <a:ext cx="1642383" cy="164238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Adults who are basic skills deficient</a:t>
          </a:r>
        </a:p>
      </dsp:txBody>
      <dsp:txXfrm>
        <a:off x="2248963" y="761429"/>
        <a:ext cx="1482033" cy="1482033"/>
      </dsp:txXfrm>
    </dsp:sp>
    <dsp:sp modelId="{54A25D52-793E-41E9-A3F5-98206AE0C314}">
      <dsp:nvSpPr>
        <dsp:cNvPr id="0" name=""/>
        <dsp:cNvSpPr/>
      </dsp:nvSpPr>
      <dsp:spPr>
        <a:xfrm>
          <a:off x="400067" y="2449975"/>
          <a:ext cx="1642383" cy="164238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Adults without a high school diploma or equivalent</a:t>
          </a:r>
        </a:p>
      </dsp:txBody>
      <dsp:txXfrm>
        <a:off x="480242" y="2530150"/>
        <a:ext cx="1482033" cy="1482033"/>
      </dsp:txXfrm>
    </dsp:sp>
    <dsp:sp modelId="{AE6C04C3-97FE-4414-87C8-DCCBEB74E3AE}">
      <dsp:nvSpPr>
        <dsp:cNvPr id="0" name=""/>
        <dsp:cNvSpPr/>
      </dsp:nvSpPr>
      <dsp:spPr>
        <a:xfrm>
          <a:off x="2168788" y="2449975"/>
          <a:ext cx="1642383" cy="164238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English Language Learners (ELLs)</a:t>
          </a:r>
        </a:p>
      </dsp:txBody>
      <dsp:txXfrm>
        <a:off x="2248963" y="2530150"/>
        <a:ext cx="1482033" cy="148203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7E9F72-A7D8-4FEC-8C10-9298AC5FB676}">
      <dsp:nvSpPr>
        <dsp:cNvPr id="0" name=""/>
        <dsp:cNvSpPr/>
      </dsp:nvSpPr>
      <dsp:spPr>
        <a:xfrm>
          <a:off x="0" y="3729"/>
          <a:ext cx="4211240" cy="79435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A2D4BF-5998-4C63-9A32-B0BFEAD5DC65}">
      <dsp:nvSpPr>
        <dsp:cNvPr id="0" name=""/>
        <dsp:cNvSpPr/>
      </dsp:nvSpPr>
      <dsp:spPr>
        <a:xfrm>
          <a:off x="240293" y="182460"/>
          <a:ext cx="436897" cy="43689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39FEE3-90F2-46CF-8A40-F0D244531227}">
      <dsp:nvSpPr>
        <dsp:cNvPr id="0" name=""/>
        <dsp:cNvSpPr/>
      </dsp:nvSpPr>
      <dsp:spPr>
        <a:xfrm>
          <a:off x="917484" y="3729"/>
          <a:ext cx="3293755" cy="79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070" tIns="84070" rIns="84070" bIns="8407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Expand capacity for ESL services for new arrivals</a:t>
          </a:r>
        </a:p>
      </dsp:txBody>
      <dsp:txXfrm>
        <a:off x="917484" y="3729"/>
        <a:ext cx="3293755" cy="794359"/>
      </dsp:txXfrm>
    </dsp:sp>
    <dsp:sp modelId="{71D2EC67-DA44-4BFD-9D97-40DE0CF06D53}">
      <dsp:nvSpPr>
        <dsp:cNvPr id="0" name=""/>
        <dsp:cNvSpPr/>
      </dsp:nvSpPr>
      <dsp:spPr>
        <a:xfrm>
          <a:off x="0" y="996678"/>
          <a:ext cx="4211240" cy="79435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B15753-D6F4-49D6-96A7-9F012CC18B0B}">
      <dsp:nvSpPr>
        <dsp:cNvPr id="0" name=""/>
        <dsp:cNvSpPr/>
      </dsp:nvSpPr>
      <dsp:spPr>
        <a:xfrm>
          <a:off x="240293" y="1175408"/>
          <a:ext cx="436897" cy="43689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08335E-433C-459D-80D4-D284D2C6E927}">
      <dsp:nvSpPr>
        <dsp:cNvPr id="0" name=""/>
        <dsp:cNvSpPr/>
      </dsp:nvSpPr>
      <dsp:spPr>
        <a:xfrm>
          <a:off x="917484" y="996678"/>
          <a:ext cx="3293755" cy="79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070" tIns="84070" rIns="84070" bIns="8407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Hire qualified ESL instructors familiar with immigrant populations</a:t>
          </a:r>
        </a:p>
      </dsp:txBody>
      <dsp:txXfrm>
        <a:off x="917484" y="996678"/>
        <a:ext cx="3293755" cy="794359"/>
      </dsp:txXfrm>
    </dsp:sp>
    <dsp:sp modelId="{6EBDA86C-AB63-44CC-9DDE-32D8314F4206}">
      <dsp:nvSpPr>
        <dsp:cNvPr id="0" name=""/>
        <dsp:cNvSpPr/>
      </dsp:nvSpPr>
      <dsp:spPr>
        <a:xfrm>
          <a:off x="0" y="1989626"/>
          <a:ext cx="4211240" cy="79435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1DA405-FE1E-4964-A0B8-218F43DC93D6}">
      <dsp:nvSpPr>
        <dsp:cNvPr id="0" name=""/>
        <dsp:cNvSpPr/>
      </dsp:nvSpPr>
      <dsp:spPr>
        <a:xfrm>
          <a:off x="240293" y="2168357"/>
          <a:ext cx="436897" cy="43689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08785F-72F2-4A70-B5D3-83B074D22F6E}">
      <dsp:nvSpPr>
        <dsp:cNvPr id="0" name=""/>
        <dsp:cNvSpPr/>
      </dsp:nvSpPr>
      <dsp:spPr>
        <a:xfrm>
          <a:off x="917484" y="1989626"/>
          <a:ext cx="3293755" cy="79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070" tIns="84070" rIns="84070" bIns="8407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Provide curriculum &amp; technology access</a:t>
          </a:r>
        </a:p>
      </dsp:txBody>
      <dsp:txXfrm>
        <a:off x="917484" y="1989626"/>
        <a:ext cx="3293755" cy="794359"/>
      </dsp:txXfrm>
    </dsp:sp>
    <dsp:sp modelId="{5B2E6045-3526-4041-92A3-D56B4A22ECD1}">
      <dsp:nvSpPr>
        <dsp:cNvPr id="0" name=""/>
        <dsp:cNvSpPr/>
      </dsp:nvSpPr>
      <dsp:spPr>
        <a:xfrm>
          <a:off x="0" y="2982575"/>
          <a:ext cx="4211240" cy="79435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1A6B96-BCC3-4B88-BA6D-FA8C0D7B36D8}">
      <dsp:nvSpPr>
        <dsp:cNvPr id="0" name=""/>
        <dsp:cNvSpPr/>
      </dsp:nvSpPr>
      <dsp:spPr>
        <a:xfrm>
          <a:off x="240293" y="3161306"/>
          <a:ext cx="436897" cy="43689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CF280B-F236-4FB8-9502-EF93A036526D}">
      <dsp:nvSpPr>
        <dsp:cNvPr id="0" name=""/>
        <dsp:cNvSpPr/>
      </dsp:nvSpPr>
      <dsp:spPr>
        <a:xfrm>
          <a:off x="917484" y="2982575"/>
          <a:ext cx="3293755" cy="79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070" tIns="84070" rIns="84070" bIns="8407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Recruit students and offer wrap-around services for retention</a:t>
          </a:r>
        </a:p>
      </dsp:txBody>
      <dsp:txXfrm>
        <a:off x="917484" y="2982575"/>
        <a:ext cx="3293755" cy="794359"/>
      </dsp:txXfrm>
    </dsp:sp>
    <dsp:sp modelId="{27424797-E5D0-45A7-B5E1-CF39E5379FD0}">
      <dsp:nvSpPr>
        <dsp:cNvPr id="0" name=""/>
        <dsp:cNvSpPr/>
      </dsp:nvSpPr>
      <dsp:spPr>
        <a:xfrm>
          <a:off x="0" y="3975524"/>
          <a:ext cx="4211240" cy="79435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B68D4C-9F56-4E2C-B44D-2B638F6067CB}">
      <dsp:nvSpPr>
        <dsp:cNvPr id="0" name=""/>
        <dsp:cNvSpPr/>
      </dsp:nvSpPr>
      <dsp:spPr>
        <a:xfrm>
          <a:off x="240293" y="4154255"/>
          <a:ext cx="436897" cy="436897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C16B54-BD32-4783-B505-8E7832A141B9}">
      <dsp:nvSpPr>
        <dsp:cNvPr id="0" name=""/>
        <dsp:cNvSpPr/>
      </dsp:nvSpPr>
      <dsp:spPr>
        <a:xfrm>
          <a:off x="917484" y="3975524"/>
          <a:ext cx="3293755" cy="79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070" tIns="84070" rIns="84070" bIns="8407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Improve listening, speaking, reading, and writing skills</a:t>
          </a:r>
        </a:p>
      </dsp:txBody>
      <dsp:txXfrm>
        <a:off x="917484" y="3975524"/>
        <a:ext cx="3293755" cy="79435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DCFF4C-B69C-4F5E-A775-FC25A615A949}">
      <dsp:nvSpPr>
        <dsp:cNvPr id="0" name=""/>
        <dsp:cNvSpPr/>
      </dsp:nvSpPr>
      <dsp:spPr>
        <a:xfrm>
          <a:off x="0" y="1981"/>
          <a:ext cx="4211240" cy="10041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929BA4-29AE-47D0-B4F8-A3607A8DCE0C}">
      <dsp:nvSpPr>
        <dsp:cNvPr id="0" name=""/>
        <dsp:cNvSpPr/>
      </dsp:nvSpPr>
      <dsp:spPr>
        <a:xfrm>
          <a:off x="303751" y="227912"/>
          <a:ext cx="552275" cy="55227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B0E068-0A94-4990-B042-9DF7397863CA}">
      <dsp:nvSpPr>
        <dsp:cNvPr id="0" name=""/>
        <dsp:cNvSpPr/>
      </dsp:nvSpPr>
      <dsp:spPr>
        <a:xfrm>
          <a:off x="1159778" y="1981"/>
          <a:ext cx="3051461" cy="10041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271" tIns="106271" rIns="106271" bIns="106271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ESL curriculum and instructional materials</a:t>
          </a:r>
        </a:p>
      </dsp:txBody>
      <dsp:txXfrm>
        <a:off x="1159778" y="1981"/>
        <a:ext cx="3051461" cy="1004136"/>
      </dsp:txXfrm>
    </dsp:sp>
    <dsp:sp modelId="{A5F71475-831B-4C84-937D-0FCA59BF5D4C}">
      <dsp:nvSpPr>
        <dsp:cNvPr id="0" name=""/>
        <dsp:cNvSpPr/>
      </dsp:nvSpPr>
      <dsp:spPr>
        <a:xfrm>
          <a:off x="0" y="1257152"/>
          <a:ext cx="4211240" cy="10041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2B3301-B968-430E-B769-4E94AA64DAA6}">
      <dsp:nvSpPr>
        <dsp:cNvPr id="0" name=""/>
        <dsp:cNvSpPr/>
      </dsp:nvSpPr>
      <dsp:spPr>
        <a:xfrm>
          <a:off x="303751" y="1483083"/>
          <a:ext cx="552275" cy="55227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97A187-2984-4986-B5D0-E4769C234972}">
      <dsp:nvSpPr>
        <dsp:cNvPr id="0" name=""/>
        <dsp:cNvSpPr/>
      </dsp:nvSpPr>
      <dsp:spPr>
        <a:xfrm>
          <a:off x="1159778" y="1257152"/>
          <a:ext cx="3051461" cy="10041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271" tIns="106271" rIns="106271" bIns="106271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Wrap-around services to support learners</a:t>
          </a:r>
        </a:p>
      </dsp:txBody>
      <dsp:txXfrm>
        <a:off x="1159778" y="1257152"/>
        <a:ext cx="3051461" cy="1004136"/>
      </dsp:txXfrm>
    </dsp:sp>
    <dsp:sp modelId="{A934453A-FFC4-4677-9D96-8FB8D75A6E4D}">
      <dsp:nvSpPr>
        <dsp:cNvPr id="0" name=""/>
        <dsp:cNvSpPr/>
      </dsp:nvSpPr>
      <dsp:spPr>
        <a:xfrm>
          <a:off x="0" y="2512323"/>
          <a:ext cx="4211240" cy="10041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E2641C-F865-468E-ADD6-F31404725A61}">
      <dsp:nvSpPr>
        <dsp:cNvPr id="0" name=""/>
        <dsp:cNvSpPr/>
      </dsp:nvSpPr>
      <dsp:spPr>
        <a:xfrm>
          <a:off x="303751" y="2738254"/>
          <a:ext cx="552275" cy="55227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AA5341-8BC7-4C10-A8F8-F2D044C91DE5}">
      <dsp:nvSpPr>
        <dsp:cNvPr id="0" name=""/>
        <dsp:cNvSpPr/>
      </dsp:nvSpPr>
      <dsp:spPr>
        <a:xfrm>
          <a:off x="1159778" y="2512323"/>
          <a:ext cx="3051461" cy="10041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271" tIns="106271" rIns="106271" bIns="106271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Instructional technology to support remote learning</a:t>
          </a:r>
        </a:p>
      </dsp:txBody>
      <dsp:txXfrm>
        <a:off x="1159778" y="2512323"/>
        <a:ext cx="3051461" cy="1004136"/>
      </dsp:txXfrm>
    </dsp:sp>
    <dsp:sp modelId="{3E8E2B50-1E4C-4FA7-B97C-B52F0B413444}">
      <dsp:nvSpPr>
        <dsp:cNvPr id="0" name=""/>
        <dsp:cNvSpPr/>
      </dsp:nvSpPr>
      <dsp:spPr>
        <a:xfrm>
          <a:off x="0" y="3767494"/>
          <a:ext cx="4211240" cy="10041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EDFE3D-9751-40CA-AD22-3F5EFA246A45}">
      <dsp:nvSpPr>
        <dsp:cNvPr id="0" name=""/>
        <dsp:cNvSpPr/>
      </dsp:nvSpPr>
      <dsp:spPr>
        <a:xfrm>
          <a:off x="303751" y="3993425"/>
          <a:ext cx="552275" cy="55227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721FB7-225A-478A-B465-234481EE967C}">
      <dsp:nvSpPr>
        <dsp:cNvPr id="0" name=""/>
        <dsp:cNvSpPr/>
      </dsp:nvSpPr>
      <dsp:spPr>
        <a:xfrm>
          <a:off x="1159778" y="3767494"/>
          <a:ext cx="3051461" cy="10041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271" tIns="106271" rIns="106271" bIns="106271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Personnel costs for qualified instructors</a:t>
          </a:r>
        </a:p>
      </dsp:txBody>
      <dsp:txXfrm>
        <a:off x="1159778" y="3767494"/>
        <a:ext cx="3051461" cy="100413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F52A69-7486-436C-8A3C-248F293F802E}">
      <dsp:nvSpPr>
        <dsp:cNvPr id="0" name=""/>
        <dsp:cNvSpPr/>
      </dsp:nvSpPr>
      <dsp:spPr>
        <a:xfrm>
          <a:off x="0" y="582"/>
          <a:ext cx="4211240" cy="136355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BD84A1-E733-4ADC-9036-2CB3A4776AFD}">
      <dsp:nvSpPr>
        <dsp:cNvPr id="0" name=""/>
        <dsp:cNvSpPr/>
      </dsp:nvSpPr>
      <dsp:spPr>
        <a:xfrm>
          <a:off x="412475" y="307382"/>
          <a:ext cx="749956" cy="74995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2DAA23-BC1C-4E69-AF9C-1EE059B99240}">
      <dsp:nvSpPr>
        <dsp:cNvPr id="0" name=""/>
        <dsp:cNvSpPr/>
      </dsp:nvSpPr>
      <dsp:spPr>
        <a:xfrm>
          <a:off x="1574907" y="582"/>
          <a:ext cx="2636332" cy="1363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310" tIns="144310" rIns="144310" bIns="1443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Implement proposed scope of work</a:t>
          </a:r>
        </a:p>
      </dsp:txBody>
      <dsp:txXfrm>
        <a:off x="1574907" y="582"/>
        <a:ext cx="2636332" cy="1363556"/>
      </dsp:txXfrm>
    </dsp:sp>
    <dsp:sp modelId="{31DB9671-5DC2-4745-B9F3-09A1BE8D598D}">
      <dsp:nvSpPr>
        <dsp:cNvPr id="0" name=""/>
        <dsp:cNvSpPr/>
      </dsp:nvSpPr>
      <dsp:spPr>
        <a:xfrm>
          <a:off x="0" y="1705028"/>
          <a:ext cx="4211240" cy="136355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CECC96-09BC-4CDF-89B1-8AE0B3E3FD76}">
      <dsp:nvSpPr>
        <dsp:cNvPr id="0" name=""/>
        <dsp:cNvSpPr/>
      </dsp:nvSpPr>
      <dsp:spPr>
        <a:xfrm>
          <a:off x="412475" y="2011828"/>
          <a:ext cx="749956" cy="74995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7BC1BF-066B-4454-828D-C36DBCC68B29}">
      <dsp:nvSpPr>
        <dsp:cNvPr id="0" name=""/>
        <dsp:cNvSpPr/>
      </dsp:nvSpPr>
      <dsp:spPr>
        <a:xfrm>
          <a:off x="1574907" y="1705028"/>
          <a:ext cx="2636332" cy="1363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310" tIns="144310" rIns="144310" bIns="1443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Submit quarterly programmatic and fiscal reports</a:t>
          </a:r>
        </a:p>
      </dsp:txBody>
      <dsp:txXfrm>
        <a:off x="1574907" y="1705028"/>
        <a:ext cx="2636332" cy="1363556"/>
      </dsp:txXfrm>
    </dsp:sp>
    <dsp:sp modelId="{97E73122-758E-49BD-A572-B6F9821EEA9D}">
      <dsp:nvSpPr>
        <dsp:cNvPr id="0" name=""/>
        <dsp:cNvSpPr/>
      </dsp:nvSpPr>
      <dsp:spPr>
        <a:xfrm>
          <a:off x="0" y="3409473"/>
          <a:ext cx="4211240" cy="136355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5C13F5-C3A3-4801-8E92-C9325778305E}">
      <dsp:nvSpPr>
        <dsp:cNvPr id="0" name=""/>
        <dsp:cNvSpPr/>
      </dsp:nvSpPr>
      <dsp:spPr>
        <a:xfrm>
          <a:off x="412475" y="3716274"/>
          <a:ext cx="749956" cy="74995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2763C1-B77A-4332-B3E8-0C2063C479A4}">
      <dsp:nvSpPr>
        <dsp:cNvPr id="0" name=""/>
        <dsp:cNvSpPr/>
      </dsp:nvSpPr>
      <dsp:spPr>
        <a:xfrm>
          <a:off x="1574907" y="3409473"/>
          <a:ext cx="2636332" cy="1363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310" tIns="144310" rIns="144310" bIns="1443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Participate in monitoring &amp; evaluation</a:t>
          </a:r>
        </a:p>
      </dsp:txBody>
      <dsp:txXfrm>
        <a:off x="1574907" y="3409473"/>
        <a:ext cx="2636332" cy="136355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B7B48F-0C9C-4739-B926-E0BFEF773CB2}">
      <dsp:nvSpPr>
        <dsp:cNvPr id="0" name=""/>
        <dsp:cNvSpPr/>
      </dsp:nvSpPr>
      <dsp:spPr>
        <a:xfrm>
          <a:off x="0" y="1981"/>
          <a:ext cx="4211240" cy="10041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93F063-89FF-4E48-9719-31E827493392}">
      <dsp:nvSpPr>
        <dsp:cNvPr id="0" name=""/>
        <dsp:cNvSpPr/>
      </dsp:nvSpPr>
      <dsp:spPr>
        <a:xfrm>
          <a:off x="303751" y="227912"/>
          <a:ext cx="552275" cy="55227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C317C2-1E91-4D91-8E1A-7AE3C557F423}">
      <dsp:nvSpPr>
        <dsp:cNvPr id="0" name=""/>
        <dsp:cNvSpPr/>
      </dsp:nvSpPr>
      <dsp:spPr>
        <a:xfrm>
          <a:off x="1159778" y="1981"/>
          <a:ext cx="3051461" cy="10041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271" tIns="106271" rIns="106271" bIns="106271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Uniform Grant Application</a:t>
          </a:r>
        </a:p>
      </dsp:txBody>
      <dsp:txXfrm>
        <a:off x="1159778" y="1981"/>
        <a:ext cx="3051461" cy="1004136"/>
      </dsp:txXfrm>
    </dsp:sp>
    <dsp:sp modelId="{8058F8BB-2573-467A-BD20-A335BF29FBB9}">
      <dsp:nvSpPr>
        <dsp:cNvPr id="0" name=""/>
        <dsp:cNvSpPr/>
      </dsp:nvSpPr>
      <dsp:spPr>
        <a:xfrm>
          <a:off x="0" y="1257152"/>
          <a:ext cx="4211240" cy="10041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81A149-220C-4EFD-AFF0-155D212F6EF6}">
      <dsp:nvSpPr>
        <dsp:cNvPr id="0" name=""/>
        <dsp:cNvSpPr/>
      </dsp:nvSpPr>
      <dsp:spPr>
        <a:xfrm>
          <a:off x="303751" y="1483083"/>
          <a:ext cx="552275" cy="55227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26BF6B-30C0-4905-9650-6F1D83D0ED11}">
      <dsp:nvSpPr>
        <dsp:cNvPr id="0" name=""/>
        <dsp:cNvSpPr/>
      </dsp:nvSpPr>
      <dsp:spPr>
        <a:xfrm>
          <a:off x="1159778" y="1257152"/>
          <a:ext cx="3051461" cy="10041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271" tIns="106271" rIns="106271" bIns="106271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Narrative: Statement of Need, Services, Goals/Indicators</a:t>
          </a:r>
        </a:p>
      </dsp:txBody>
      <dsp:txXfrm>
        <a:off x="1159778" y="1257152"/>
        <a:ext cx="3051461" cy="1004136"/>
      </dsp:txXfrm>
    </dsp:sp>
    <dsp:sp modelId="{F47AEAAB-9014-429F-9FC4-5BB1DFC55B6F}">
      <dsp:nvSpPr>
        <dsp:cNvPr id="0" name=""/>
        <dsp:cNvSpPr/>
      </dsp:nvSpPr>
      <dsp:spPr>
        <a:xfrm>
          <a:off x="0" y="2512323"/>
          <a:ext cx="4211240" cy="10041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0BD20E-8D2D-4DDB-A571-8B0E751B9017}">
      <dsp:nvSpPr>
        <dsp:cNvPr id="0" name=""/>
        <dsp:cNvSpPr/>
      </dsp:nvSpPr>
      <dsp:spPr>
        <a:xfrm>
          <a:off x="303751" y="2738254"/>
          <a:ext cx="552275" cy="55227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CB6DD1-226F-4455-B928-8C86BF2C3D73}">
      <dsp:nvSpPr>
        <dsp:cNvPr id="0" name=""/>
        <dsp:cNvSpPr/>
      </dsp:nvSpPr>
      <dsp:spPr>
        <a:xfrm>
          <a:off x="1159778" y="2512323"/>
          <a:ext cx="3051461" cy="10041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271" tIns="106271" rIns="106271" bIns="106271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Uniform Budget (GATA)</a:t>
          </a:r>
        </a:p>
      </dsp:txBody>
      <dsp:txXfrm>
        <a:off x="1159778" y="2512323"/>
        <a:ext cx="3051461" cy="1004136"/>
      </dsp:txXfrm>
    </dsp:sp>
    <dsp:sp modelId="{0DB220D7-9222-4AF0-8A94-79F0479371FF}">
      <dsp:nvSpPr>
        <dsp:cNvPr id="0" name=""/>
        <dsp:cNvSpPr/>
      </dsp:nvSpPr>
      <dsp:spPr>
        <a:xfrm>
          <a:off x="0" y="3767494"/>
          <a:ext cx="4211240" cy="10041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11F577-C0B6-4297-AD58-FF57780FC014}">
      <dsp:nvSpPr>
        <dsp:cNvPr id="0" name=""/>
        <dsp:cNvSpPr/>
      </dsp:nvSpPr>
      <dsp:spPr>
        <a:xfrm>
          <a:off x="303751" y="3993425"/>
          <a:ext cx="552275" cy="55227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6AFF15-D394-4D3F-86A2-8B3DEBA10A3C}">
      <dsp:nvSpPr>
        <dsp:cNvPr id="0" name=""/>
        <dsp:cNvSpPr/>
      </dsp:nvSpPr>
      <dsp:spPr>
        <a:xfrm>
          <a:off x="1159778" y="3767494"/>
          <a:ext cx="3051461" cy="10041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271" tIns="106271" rIns="106271" bIns="106271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Programmatic Risk Assessment</a:t>
          </a:r>
        </a:p>
      </dsp:txBody>
      <dsp:txXfrm>
        <a:off x="1159778" y="3767494"/>
        <a:ext cx="3051461" cy="100413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B7F00D-75BE-4D8E-B3A9-EE4F0E251957}">
      <dsp:nvSpPr>
        <dsp:cNvPr id="0" name=""/>
        <dsp:cNvSpPr/>
      </dsp:nvSpPr>
      <dsp:spPr>
        <a:xfrm>
          <a:off x="0" y="582"/>
          <a:ext cx="4211240" cy="136355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FE71D5-AA9E-4625-AFD6-94C3F122B337}">
      <dsp:nvSpPr>
        <dsp:cNvPr id="0" name=""/>
        <dsp:cNvSpPr/>
      </dsp:nvSpPr>
      <dsp:spPr>
        <a:xfrm>
          <a:off x="412475" y="307382"/>
          <a:ext cx="749956" cy="74995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2C5494-1D61-435A-B746-68F64D4145BB}">
      <dsp:nvSpPr>
        <dsp:cNvPr id="0" name=""/>
        <dsp:cNvSpPr/>
      </dsp:nvSpPr>
      <dsp:spPr>
        <a:xfrm>
          <a:off x="1574907" y="582"/>
          <a:ext cx="2636332" cy="1363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310" tIns="144310" rIns="144310" bIns="14431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Deadline: November 14, 2025, 5:00 PM CST</a:t>
          </a:r>
        </a:p>
      </dsp:txBody>
      <dsp:txXfrm>
        <a:off x="1574907" y="582"/>
        <a:ext cx="2636332" cy="1363556"/>
      </dsp:txXfrm>
    </dsp:sp>
    <dsp:sp modelId="{0825FC54-0EED-490B-9BEA-4DB47314D0DA}">
      <dsp:nvSpPr>
        <dsp:cNvPr id="0" name=""/>
        <dsp:cNvSpPr/>
      </dsp:nvSpPr>
      <dsp:spPr>
        <a:xfrm>
          <a:off x="0" y="1705028"/>
          <a:ext cx="4211240" cy="136355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B84665-D30F-4CCF-AD59-00DA38ABA009}">
      <dsp:nvSpPr>
        <dsp:cNvPr id="0" name=""/>
        <dsp:cNvSpPr/>
      </dsp:nvSpPr>
      <dsp:spPr>
        <a:xfrm>
          <a:off x="412475" y="2011828"/>
          <a:ext cx="749956" cy="74995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405B6D-247D-41AD-9BE7-EBF87CCD7762}">
      <dsp:nvSpPr>
        <dsp:cNvPr id="0" name=""/>
        <dsp:cNvSpPr/>
      </dsp:nvSpPr>
      <dsp:spPr>
        <a:xfrm>
          <a:off x="1574907" y="1705028"/>
          <a:ext cx="2636332" cy="1363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310" tIns="144310" rIns="144310" bIns="14431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Submission via Amplifund only</a:t>
          </a:r>
        </a:p>
      </dsp:txBody>
      <dsp:txXfrm>
        <a:off x="1574907" y="1705028"/>
        <a:ext cx="2636332" cy="1363556"/>
      </dsp:txXfrm>
    </dsp:sp>
    <dsp:sp modelId="{B3071117-D8F2-49AC-9AF1-CED4CAC31AB6}">
      <dsp:nvSpPr>
        <dsp:cNvPr id="0" name=""/>
        <dsp:cNvSpPr/>
      </dsp:nvSpPr>
      <dsp:spPr>
        <a:xfrm>
          <a:off x="0" y="3409473"/>
          <a:ext cx="4211240" cy="136355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E839C8-6FA8-44D9-9A7D-E14D38686609}">
      <dsp:nvSpPr>
        <dsp:cNvPr id="0" name=""/>
        <dsp:cNvSpPr/>
      </dsp:nvSpPr>
      <dsp:spPr>
        <a:xfrm>
          <a:off x="412475" y="3716274"/>
          <a:ext cx="749956" cy="74995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3E04A4-31D6-4AAE-B10A-0D55C3F78E5A}">
      <dsp:nvSpPr>
        <dsp:cNvPr id="0" name=""/>
        <dsp:cNvSpPr/>
      </dsp:nvSpPr>
      <dsp:spPr>
        <a:xfrm>
          <a:off x="1574907" y="3409473"/>
          <a:ext cx="2636332" cy="1363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310" tIns="144310" rIns="144310" bIns="14431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Amplifund Support: contact@amplifund.com | (216) 377-5500</a:t>
          </a:r>
        </a:p>
      </dsp:txBody>
      <dsp:txXfrm>
        <a:off x="1574907" y="3409473"/>
        <a:ext cx="2636332" cy="136355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147C05-E857-44CB-86B7-C1C882B85CB5}">
      <dsp:nvSpPr>
        <dsp:cNvPr id="0" name=""/>
        <dsp:cNvSpPr/>
      </dsp:nvSpPr>
      <dsp:spPr>
        <a:xfrm>
          <a:off x="0" y="595522"/>
          <a:ext cx="2204145" cy="132248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Grant Period: Jan 1, 2026 – Dec 31, 2026</a:t>
          </a:r>
        </a:p>
      </dsp:txBody>
      <dsp:txXfrm>
        <a:off x="0" y="595522"/>
        <a:ext cx="2204145" cy="1322487"/>
      </dsp:txXfrm>
    </dsp:sp>
    <dsp:sp modelId="{1C9C3BD1-38A4-4BEB-B8EA-78D6D3E7898D}">
      <dsp:nvSpPr>
        <dsp:cNvPr id="0" name=""/>
        <dsp:cNvSpPr/>
      </dsp:nvSpPr>
      <dsp:spPr>
        <a:xfrm>
          <a:off x="2424559" y="595522"/>
          <a:ext cx="2204145" cy="132248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Total Funding: $750,000</a:t>
          </a:r>
        </a:p>
      </dsp:txBody>
      <dsp:txXfrm>
        <a:off x="2424559" y="595522"/>
        <a:ext cx="2204145" cy="1322487"/>
      </dsp:txXfrm>
    </dsp:sp>
    <dsp:sp modelId="{EDA71931-510E-428D-9D60-A1C304A7AFC6}">
      <dsp:nvSpPr>
        <dsp:cNvPr id="0" name=""/>
        <dsp:cNvSpPr/>
      </dsp:nvSpPr>
      <dsp:spPr>
        <a:xfrm>
          <a:off x="4849118" y="595522"/>
          <a:ext cx="2204145" cy="132248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Awards: 10–30 expected</a:t>
          </a:r>
        </a:p>
      </dsp:txBody>
      <dsp:txXfrm>
        <a:off x="4849118" y="595522"/>
        <a:ext cx="2204145" cy="1322487"/>
      </dsp:txXfrm>
    </dsp:sp>
    <dsp:sp modelId="{EF91D357-AF9F-458A-86A1-7130DBEB5308}">
      <dsp:nvSpPr>
        <dsp:cNvPr id="0" name=""/>
        <dsp:cNvSpPr/>
      </dsp:nvSpPr>
      <dsp:spPr>
        <a:xfrm>
          <a:off x="0" y="2138424"/>
          <a:ext cx="2204145" cy="132248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Range: $50,000 each</a:t>
          </a:r>
        </a:p>
      </dsp:txBody>
      <dsp:txXfrm>
        <a:off x="0" y="2138424"/>
        <a:ext cx="2204145" cy="1322487"/>
      </dsp:txXfrm>
    </dsp:sp>
    <dsp:sp modelId="{69DF161B-09C0-4CF7-8769-06E3F1AC176F}">
      <dsp:nvSpPr>
        <dsp:cNvPr id="0" name=""/>
        <dsp:cNvSpPr/>
      </dsp:nvSpPr>
      <dsp:spPr>
        <a:xfrm>
          <a:off x="2424559" y="2138424"/>
          <a:ext cx="2204145" cy="132248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Source: State of Illinois</a:t>
          </a:r>
        </a:p>
      </dsp:txBody>
      <dsp:txXfrm>
        <a:off x="2424559" y="2138424"/>
        <a:ext cx="2204145" cy="1322487"/>
      </dsp:txXfrm>
    </dsp:sp>
    <dsp:sp modelId="{F39E91C4-82A6-4150-984A-F55369CBC458}">
      <dsp:nvSpPr>
        <dsp:cNvPr id="0" name=""/>
        <dsp:cNvSpPr/>
      </dsp:nvSpPr>
      <dsp:spPr>
        <a:xfrm>
          <a:off x="4849118" y="2138424"/>
          <a:ext cx="2204145" cy="132248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No cost sharing/match required</a:t>
          </a:r>
        </a:p>
      </dsp:txBody>
      <dsp:txXfrm>
        <a:off x="4849118" y="2138424"/>
        <a:ext cx="2204145" cy="132248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4FCA32-8B01-4DE2-81D6-18A9BD9AA572}">
      <dsp:nvSpPr>
        <dsp:cNvPr id="0" name=""/>
        <dsp:cNvSpPr/>
      </dsp:nvSpPr>
      <dsp:spPr>
        <a:xfrm>
          <a:off x="484911" y="403"/>
          <a:ext cx="2534766" cy="152086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Transfers capped at $50,000 or 10% of the award</a:t>
          </a:r>
        </a:p>
      </dsp:txBody>
      <dsp:txXfrm>
        <a:off x="529455" y="44947"/>
        <a:ext cx="2445678" cy="1431772"/>
      </dsp:txXfrm>
    </dsp:sp>
    <dsp:sp modelId="{14DA09ED-32F9-45A6-9DEC-35DAF9B86510}">
      <dsp:nvSpPr>
        <dsp:cNvPr id="0" name=""/>
        <dsp:cNvSpPr/>
      </dsp:nvSpPr>
      <dsp:spPr>
        <a:xfrm>
          <a:off x="3242738" y="446522"/>
          <a:ext cx="537370" cy="6286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3242738" y="572246"/>
        <a:ext cx="376159" cy="377174"/>
      </dsp:txXfrm>
    </dsp:sp>
    <dsp:sp modelId="{5C6C21DF-42F7-4B95-9AE0-6B3CE3A3EA33}">
      <dsp:nvSpPr>
        <dsp:cNvPr id="0" name=""/>
        <dsp:cNvSpPr/>
      </dsp:nvSpPr>
      <dsp:spPr>
        <a:xfrm>
          <a:off x="4033585" y="403"/>
          <a:ext cx="2534766" cy="1520860"/>
        </a:xfrm>
        <a:prstGeom prst="roundRect">
          <a:avLst>
            <a:gd name="adj" fmla="val 10000"/>
          </a:avLst>
        </a:prstGeom>
        <a:solidFill>
          <a:schemeClr val="accent5">
            <a:hueOff val="3655316"/>
            <a:satOff val="397"/>
            <a:lumOff val="-1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Any new line item requires approval</a:t>
          </a:r>
        </a:p>
      </dsp:txBody>
      <dsp:txXfrm>
        <a:off x="4078129" y="44947"/>
        <a:ext cx="2445678" cy="1431772"/>
      </dsp:txXfrm>
    </dsp:sp>
    <dsp:sp modelId="{DACDA234-FC21-4ED9-AB8E-19D1FAF5E95B}">
      <dsp:nvSpPr>
        <dsp:cNvPr id="0" name=""/>
        <dsp:cNvSpPr/>
      </dsp:nvSpPr>
      <dsp:spPr>
        <a:xfrm rot="5400000">
          <a:off x="5032283" y="1698697"/>
          <a:ext cx="537370" cy="6286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7310632"/>
            <a:satOff val="795"/>
            <a:lumOff val="-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 rot="-5400000">
        <a:off x="5112382" y="1744323"/>
        <a:ext cx="377174" cy="376159"/>
      </dsp:txXfrm>
    </dsp:sp>
    <dsp:sp modelId="{93F8CE30-A736-4A21-AA19-B9F260D46E90}">
      <dsp:nvSpPr>
        <dsp:cNvPr id="0" name=""/>
        <dsp:cNvSpPr/>
      </dsp:nvSpPr>
      <dsp:spPr>
        <a:xfrm>
          <a:off x="4033585" y="2535170"/>
          <a:ext cx="2534766" cy="1520860"/>
        </a:xfrm>
        <a:prstGeom prst="roundRect">
          <a:avLst>
            <a:gd name="adj" fmla="val 10000"/>
          </a:avLst>
        </a:prstGeom>
        <a:solidFill>
          <a:schemeClr val="accent5">
            <a:hueOff val="7310632"/>
            <a:satOff val="795"/>
            <a:lumOff val="-1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Budget modifications required if thresholds are exceeded</a:t>
          </a:r>
        </a:p>
      </dsp:txBody>
      <dsp:txXfrm>
        <a:off x="4078129" y="2579714"/>
        <a:ext cx="2445678" cy="14317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17/3/layout/HorizontalLabelsTimeline">
  <dgm:title val="Horizontal Labels Timeline"/>
  <dgm:desc val="Use to show a list of events in chronological order. The rectangular shape contains the description while the date is shown immediately below. It can display a large amount of text and medium length date format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">
    <dgm:varLst>
      <dgm:chMax/>
      <dgm:chPref/>
      <dgm:animLvl val="lvl"/>
    </dgm:varLst>
    <dgm:alg type="composite"/>
    <dgm:shape xmlns:r="http://schemas.openxmlformats.org/officeDocument/2006/relationships" r:blip="">
      <dgm:adjLst/>
    </dgm:shape>
    <dgm:constrLst>
      <dgm:constr type="w" for="ch" forName="divider" refType="w"/>
      <dgm:constr type="h" for="ch" forName="divider"/>
      <dgm:constr type="ctrY" for="ch" forName="divider" refType="h" fact="0.5"/>
      <dgm:constr type="l" for="ch" forName="divider"/>
      <dgm:constr type="w" for="ch" forName="nodes" refType="w"/>
      <dgm:constr type="h" for="ch" forName="nodes" refType="h"/>
    </dgm:constrLst>
    <dgm:layoutNode name="divider" styleLbl="fgAcc1">
      <dgm:alg type="sp"/>
      <dgm:shape xmlns:r="http://schemas.openxmlformats.org/officeDocument/2006/relationships" type="line" r:blip="" zOrderOff="-1">
        <dgm:adjLst/>
      </dgm:shape>
      <dgm:presOf/>
      <dgm:constrLst/>
      <dgm:ruleLst/>
    </dgm:layoutNode>
    <dgm:layoutNode name="nodes">
      <dgm:varLst>
        <dgm:chMax/>
        <dgm:chPref/>
        <dgm:animLvl val="lvl"/>
      </dgm:varLst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choose name="constrBasedOnChildrenCount">
        <dgm:if name="constrForTwoChildren" axis="ch" ptType="node" func="cnt" op="lte" val="2">
          <dgm:constrLst>
            <dgm:constr type="primFontSz" for="des" forName="L1TextContainer" val="20"/>
            <dgm:constr type="primFontSz" for="des" forName="L2TextContainer" refType="primFontSz" refFor="des" refForName="L1TextContainer" op="equ" fact="0.85"/>
            <dgm:constr type="w" for="ch" forName="composite" refType="w"/>
            <dgm:constr type="h" for="ch" forName="composite" refType="h"/>
            <dgm:constr type="w" for="ch" forName="spaceBetweenRectangles" refType="w" refFor="ch" refForName="composite" fact="0"/>
            <dgm:constr type="w" for="ch" ptType="sibTrans" op="equ"/>
            <dgm:constr type="primFontSz" for="des" forName="L1TextContainer" op="equ"/>
            <dgm:constr type="primFontSz" for="des" forName="L2TextContainer" op="equ"/>
          </dgm:constrLst>
        </dgm:if>
        <dgm:else name="constrForRest">
          <dgm:constrLst>
            <dgm:constr type="primFontSz" for="des" forName="L1TextContainer" val="20"/>
            <dgm:constr type="primFontSz" for="des" forName="L2TextContainer" refType="primFontSz" refFor="des" refForName="L1TextContainer" op="equ" fact="0.85"/>
            <dgm:constr type="w" for="ch" forName="composite" refType="w"/>
            <dgm:constr type="h" for="ch" forName="composite" refType="h"/>
            <dgm:constr type="w" for="ch" forName="spaceBetweenRectangles" refType="w" refFor="ch" refForName="composite" fact="-0.5"/>
            <dgm:constr type="w" for="ch" ptType="sibTrans" op="equ"/>
            <dgm:constr type="primFontSz" for="des" forName="L1TextContainer" op="equ"/>
            <dgm:constr type="primFontSz" for="des" forName="L2TextContainer" op="equ"/>
          </dgm:constrLst>
        </dgm:else>
      </dgm:choose>
      <dgm:forEach name="nodesForEach" axis="ch" ptType="node">
        <dgm:layoutNode name="composite">
          <dgm:alg type="composite"/>
          <dgm:shape xmlns:r="http://schemas.openxmlformats.org/officeDocument/2006/relationships" r:blip="">
            <dgm:adjLst/>
          </dgm:shape>
          <dgm:choose name="CaseForPlacingNodesAboveAndBelowDivider">
            <dgm:if name="CaseForPlacingNodeAboveDivider" axis="self" ptType="node" func="posOdd" op="equ" val="1">
              <dgm:constrLst>
                <dgm:constr type="w" for="ch" forName="L1TextContainer" refType="w" fact="0.88"/>
                <dgm:constr type="l" for="ch" forName="L1TextContainer" refType="w" fact="0.06"/>
                <dgm:constr type="h" for="ch" forName="L1TextContainer" refType="h" fact="0.12"/>
                <dgm:constr type="t" for="ch" forName="L1TextContainer" refType="h" fact="0.31"/>
                <dgm:constr type="w" for="ch" forName="L2TextContainerWrapper" refType="w" fact="0.88"/>
                <dgm:constr type="l" for="ch" forName="L2TextContainerWrapper" refType="w" fact="0.06"/>
                <dgm:constr type="h" for="ch" forName="L2TextContainerWrapper" refType="h" fact="0.31"/>
                <dgm:constr type="b" for="ch" forName="L2TextContainerWrapper" refType="h" fact="0.31"/>
                <dgm:constr type="w" for="ch" forName="ConnectLine"/>
                <dgm:constr type="ctrX" for="ch" forName="ConnectLine" refType="w" fact="0.5"/>
                <dgm:constr type="h" for="ch" forName="ConnectLine" refType="h" fact="0.07"/>
                <dgm:constr type="t" for="ch" forName="ConnectLine" refType="h" fact="0.43"/>
                <dgm:constr type="w" for="ch" forName="ConnectorPoint" refType="h" fact="0.022"/>
                <dgm:constr type="h" for="ch" forName="ConnectorPoint" refType="h" fact="0.022"/>
                <dgm:constr type="ctrX" for="ch" forName="ConnectorPoint" refType="w" fact="0.5"/>
                <dgm:constr type="ctrY" for="ch" forName="ConnectorPoint" refType="h" fact="0.5"/>
                <dgm:constr type="w" for="ch" forName="EmptyPlaceHolder" refType="w"/>
                <dgm:constr type="h" for="ch" forName="EmptyPlaceHolder" refType="h" fact="0.5"/>
                <dgm:constr type="t" for="ch" forName="EmptyPlaceHolder" refType="h" fact="0.5"/>
              </dgm:constrLst>
            </dgm:if>
            <dgm:else name="CaseForPlacingNodeBelowDivider">
              <dgm:constrLst>
                <dgm:constr type="w" for="ch" forName="L1TextContainer" refType="w" fact="0.88"/>
                <dgm:constr type="l" for="ch" forName="L1TextContainer" refType="w" fact="0.06"/>
                <dgm:constr type="h" for="ch" forName="L1TextContainer" refType="h" fact="0.12"/>
                <dgm:constr type="t" for="ch" forName="L1TextContainer" refType="h" fact="0.57"/>
                <dgm:constr type="w" for="ch" forName="L2TextContainerWrapper" refType="w" fact="0.88"/>
                <dgm:constr type="l" for="ch" forName="L2TextContainerWrapper" refType="w" fact="0.06"/>
                <dgm:constr type="h" for="ch" forName="L2TextContainerWrapper" refType="h" fact="0.31"/>
                <dgm:constr type="t" for="ch" forName="L2TextContainerWrapper" refType="h" fact="0.69"/>
                <dgm:constr type="w" for="ch" forName="ConnectLine"/>
                <dgm:constr type="ctrX" for="ch" forName="ConnectLine" refType="w" fact="0.5"/>
                <dgm:constr type="h" for="ch" forName="ConnectLine" refType="h" fact="0.07"/>
                <dgm:constr type="t" for="ch" forName="ConnectLine" refType="h" fact="0.5"/>
                <dgm:constr type="w" for="ch" forName="ConnectorPoint" refType="h" fact="0.022"/>
                <dgm:constr type="h" for="ch" forName="ConnectorPoint" refType="h" fact="0.022"/>
                <dgm:constr type="ctrX" for="ch" forName="ConnectorPoint" refType="w" fact="0.5"/>
                <dgm:constr type="ctrY" for="ch" forName="ConnectorPoint" refType="h" fact="0.5"/>
                <dgm:constr type="w" for="ch" forName="EmptyPlaceHolder" refType="w"/>
                <dgm:constr type="h" for="ch" forName="EmptyPlaceHolder" refType="h" fact="0.5"/>
                <dgm:constr type="t" for="ch" forName="EmptyPlaceHolder" refType="h" fact="0"/>
              </dgm:constrLst>
            </dgm:else>
          </dgm:choose>
          <dgm:layoutNode name="L1TextContainer" styleLbl="alignNode1">
            <dgm:varLst>
              <dgm:chMax val="1"/>
              <dgm:chPref val="1"/>
              <dgm:bulletEnabled val="1"/>
            </dgm:varLst>
            <dgm:alg type="tx">
              <dgm:param type="txAnchorVert" val="mid"/>
              <dgm:param type="parTxLTRAlign" val="ctr"/>
              <dgm:param type="parTxRTLAlign" val="ctr"/>
            </dgm:alg>
            <dgm:shape xmlns:r="http://schemas.openxmlformats.org/officeDocument/2006/relationships" type="rect" r:blip="">
              <dgm:adjLst/>
            </dgm:shape>
            <dgm:presOf axis="self"/>
            <dgm:constrLst>
              <dgm:constr type="tMarg" refType="primFontSz" fact="0.4"/>
              <dgm:constr type="bMarg" refType="primFontSz" fact="0.4"/>
              <dgm:constr type="lMarg" refType="primFontSz" fact="0.4"/>
              <dgm:constr type="rMarg" refType="primFontSz" fact="0.4"/>
            </dgm:constrLst>
            <dgm:ruleLst>
              <dgm:rule type="primFontSz" val="14" fact="NaN" max="NaN"/>
            </dgm:ruleLst>
          </dgm:layoutNode>
          <dgm:layoutNode name="L2TextContainerWrapper">
            <dgm:varLst>
              <dgm:bulletEnabled val="1"/>
            </dgm:varLst>
            <dgm:alg type="composite"/>
            <dgm:choose name="L2TextContainerConstr">
              <dgm:if name="CaseForPlacingL2TextContaineAboveDivider" axis="self" ptType="node" func="posOdd" op="equ" val="1">
                <dgm:constrLst>
                  <dgm:constr type="h" for="ch" forName="L2TextContainer" refType="h" fact="0.39"/>
                  <dgm:constr type="b" for="ch" forName="L2TextContainer" refType="h"/>
                  <dgm:constr type="h" for="ch" forName="FlexibleEmptyPlaceHolder" refType="h" fact="0.61"/>
                </dgm:constrLst>
              </dgm:if>
              <dgm:else name="CaseForPlacingL2TextContaineBelowDivider">
                <dgm:constrLst>
                  <dgm:constr type="h" for="ch" forName="L2TextContainer" refType="h" fact="0.39"/>
                  <dgm:constr type="h" for="ch" forName="FlexibleEmptyPlaceHolder" refType="h" fact="0.61"/>
                  <dgm:constr type="b" for="ch" forName="FlexibleEmptyPlaceHolder" refType="h"/>
                </dgm:constrLst>
              </dgm:else>
            </dgm:choose>
            <dgm:layoutNode name="L2TextContainer" styleLbl="bgAccFollowNode1" moveWith="L1TextContainer">
              <dgm:choose name="L2TextContainerAlgo">
                <dgm:if name="L2TextContainerAlgoLTR" func="var" arg="dir" op="equ" val="norm">
                  <dgm:alg type="tx">
                    <dgm:param type="txAnchorVert" val="mid"/>
                    <dgm:param type="parTxRTLAlign" val="l"/>
                    <dgm:param type="parTxLTRAlign" val="l"/>
                    <dgm:param type="txAnchorVertCh" val="mid"/>
                    <dgm:param type="shpTxRTLAlignCh" val="l"/>
                    <dgm:param type="shpTxLTRAlignCh" val="l"/>
                  </dgm:alg>
                </dgm:if>
                <dgm:else name="L2TextContainerAlgoRTL">
                  <dgm:alg type="tx">
                    <dgm:param type="txAnchorVert" val="mid"/>
                    <dgm:param type="parTxRTLAlign" val="r"/>
                    <dgm:param type="parTxLTRAlign" val="r"/>
                    <dgm:param type="txAnchorVertCh" val="mid"/>
                    <dgm:param type="shpTxRTLAlignCh" val="r"/>
                    <dgm:param type="shpTxLTRAlignCh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 fact="0.75"/>
                <dgm:constr type="bMarg" refType="primFontSz" fact="0.75"/>
                <dgm:constr type="lMarg" refType="primFontSz" fact="0.75"/>
                <dgm:constr type="rMarg" refType="primFontSz" fact="0.75"/>
              </dgm:constrLst>
              <dgm:ruleLst>
                <dgm:rule type="h" val="INF" fact="NaN" max="NaN"/>
                <dgm:rule type="primFontSz" val="12" fact="NaN" max="NaN"/>
                <dgm:rule type="secFontSz" val="10" fact="NaN" max="NaN"/>
              </dgm:ruleLst>
            </dgm:layoutNode>
            <dgm:layoutNode name="FlexibleEmptyPlaceHolder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</dgm:layoutNode>
          </dgm:layoutNode>
          <dgm:layoutNode name="ConnectLine" styleLbl="sibTrans1D1" moveWith="L1TextContainer">
            <dgm:alg type="sp"/>
            <dgm:shape xmlns:r="http://schemas.openxmlformats.org/officeDocument/2006/relationships" type="line" r:blip="">
              <dgm:adjLst/>
            </dgm:shape>
            <dgm:presOf/>
            <dgm:constrLst/>
          </dgm:layoutNode>
          <dgm:layoutNode name="ConnectorPoint" styleLbl="node1" moveWith="L1TextContainer">
            <dgm:alg type="sp"/>
            <dgm:shape xmlns:r="http://schemas.openxmlformats.org/officeDocument/2006/relationships" rot="45" type="rect" r:blip="" zOrderOff="10">
              <dgm:adjLst/>
              <dgm:extLst>
                <a:ext uri="{B698B0E9-8C71-41B9-8309-B3DCBF30829C}">
                  <dgm1612:spPr xmlns:dgm1612="http://schemas.microsoft.com/office/drawing/2016/12/diagram">
                    <a:ln w="6350"/>
                  </dgm1612:spPr>
                </a:ext>
              </dgm:extLst>
            </dgm:shape>
            <dgm:presOf/>
            <dgm:constrLst/>
          </dgm:layoutNode>
          <dgm:layoutNode name="EmptyPlaceHolder">
            <dgm:alg type="sp"/>
            <dgm:shape xmlns:r="http://schemas.openxmlformats.org/officeDocument/2006/relationships" r:blip="">
              <dgm:adjLst/>
            </dgm:shape>
            <dgm:presOf/>
            <dgm:constrLst/>
          </dgm:layoutNode>
        </dgm:layoutNode>
        <dgm:forEach name="Name28" axis="followSib" ptType="sibTrans" cnt="1">
          <dgm:layoutNode name="spaceBetweenRectangle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defRPr b="1"/>
        </a:lvl1pPr>
      </dgm1612:lstStyle>
    </a:ext>
  </dgm:extLst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D9BEE6-08F8-417E-92A0-375904D0CAC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BD773E-6F2B-4BB9-909D-126A42F4D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203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Learners in need of foundational skill’s development.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BD773E-6F2B-4BB9-909D-126A42F4D12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684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Can use the NOFO as a reference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BD773E-6F2B-4BB9-909D-126A42F4D12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0998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chemeClr val="tx1"/>
                </a:solidFill>
              </a:rPr>
              <a:t>Close-out report due March 1, 2027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BD773E-6F2B-4BB9-909D-126A42F4D12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3005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 sure to click the apply button when finished in </a:t>
            </a:r>
            <a:r>
              <a:rPr lang="en-US" dirty="0" err="1"/>
              <a:t>Amplifund</a:t>
            </a:r>
            <a:r>
              <a:rPr lang="en-US" dirty="0"/>
              <a:t> so your grant is fully submitted.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BD773E-6F2B-4BB9-909D-126A42F4D12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7670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 submissions by email will be accepted.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BD773E-6F2B-4BB9-909D-126A42F4D12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2479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chemeClr val="tx1"/>
                </a:solidFill>
              </a:rPr>
              <a:t>Close-out report due March 1, 2027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BD773E-6F2B-4BB9-909D-126A42F4D12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9427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 map to help you write your grant.  Focus on this criteria when writing.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BD773E-6F2B-4BB9-909D-126A42F4D12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1898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181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455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53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108144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2623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3815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8717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4755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25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893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70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13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944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208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700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092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288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6402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28D0172-F2E0-4763-9C35-F022664959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5"/>
            <a:ext cx="9143771" cy="473074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9F2851FB-E841-4509-8A6D-A416376EA3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39954" y="3753695"/>
            <a:ext cx="2604045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DF6FB2B2-CE21-407F-B22E-302DADC2C3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55533"/>
            <a:ext cx="9144000" cy="2802467"/>
          </a:xfrm>
          <a:custGeom>
            <a:avLst/>
            <a:gdLst>
              <a:gd name="connsiteX0" fmla="*/ 1 w 12192000"/>
              <a:gd name="connsiteY0" fmla="*/ 0 h 2802467"/>
              <a:gd name="connsiteX1" fmla="*/ 71932 w 12192000"/>
              <a:gd name="connsiteY1" fmla="*/ 12261 h 2802467"/>
              <a:gd name="connsiteX2" fmla="*/ 282848 w 12192000"/>
              <a:gd name="connsiteY2" fmla="*/ 48342 h 2802467"/>
              <a:gd name="connsiteX3" fmla="*/ 436464 w 12192000"/>
              <a:gd name="connsiteY3" fmla="*/ 73565 h 2802467"/>
              <a:gd name="connsiteX4" fmla="*/ 619339 w 12192000"/>
              <a:gd name="connsiteY4" fmla="*/ 100188 h 2802467"/>
              <a:gd name="connsiteX5" fmla="*/ 836351 w 12192000"/>
              <a:gd name="connsiteY5" fmla="*/ 132066 h 2802467"/>
              <a:gd name="connsiteX6" fmla="*/ 1076528 w 12192000"/>
              <a:gd name="connsiteY6" fmla="*/ 165696 h 2802467"/>
              <a:gd name="connsiteX7" fmla="*/ 1347183 w 12192000"/>
              <a:gd name="connsiteY7" fmla="*/ 201077 h 2802467"/>
              <a:gd name="connsiteX8" fmla="*/ 1642223 w 12192000"/>
              <a:gd name="connsiteY8" fmla="*/ 238560 h 2802467"/>
              <a:gd name="connsiteX9" fmla="*/ 1962864 w 12192000"/>
              <a:gd name="connsiteY9" fmla="*/ 276043 h 2802467"/>
              <a:gd name="connsiteX10" fmla="*/ 2304232 w 12192000"/>
              <a:gd name="connsiteY10" fmla="*/ 314226 h 2802467"/>
              <a:gd name="connsiteX11" fmla="*/ 2672421 w 12192000"/>
              <a:gd name="connsiteY11" fmla="*/ 349608 h 2802467"/>
              <a:gd name="connsiteX12" fmla="*/ 3057678 w 12192000"/>
              <a:gd name="connsiteY12" fmla="*/ 383587 h 2802467"/>
              <a:gd name="connsiteX13" fmla="*/ 3464881 w 12192000"/>
              <a:gd name="connsiteY13" fmla="*/ 414415 h 2802467"/>
              <a:gd name="connsiteX14" fmla="*/ 3889152 w 12192000"/>
              <a:gd name="connsiteY14" fmla="*/ 443840 h 2802467"/>
              <a:gd name="connsiteX15" fmla="*/ 4331710 w 12192000"/>
              <a:gd name="connsiteY15" fmla="*/ 471515 h 2802467"/>
              <a:gd name="connsiteX16" fmla="*/ 4558476 w 12192000"/>
              <a:gd name="connsiteY16" fmla="*/ 481323 h 2802467"/>
              <a:gd name="connsiteX17" fmla="*/ 4790118 w 12192000"/>
              <a:gd name="connsiteY17" fmla="*/ 492183 h 2802467"/>
              <a:gd name="connsiteX18" fmla="*/ 5025418 w 12192000"/>
              <a:gd name="connsiteY18" fmla="*/ 502342 h 2802467"/>
              <a:gd name="connsiteX19" fmla="*/ 5261937 w 12192000"/>
              <a:gd name="connsiteY19" fmla="*/ 508998 h 2802467"/>
              <a:gd name="connsiteX20" fmla="*/ 5503332 w 12192000"/>
              <a:gd name="connsiteY20" fmla="*/ 514953 h 2802467"/>
              <a:gd name="connsiteX21" fmla="*/ 5747166 w 12192000"/>
              <a:gd name="connsiteY21" fmla="*/ 521259 h 2802467"/>
              <a:gd name="connsiteX22" fmla="*/ 5995877 w 12192000"/>
              <a:gd name="connsiteY22" fmla="*/ 525462 h 2802467"/>
              <a:gd name="connsiteX23" fmla="*/ 6247026 w 12192000"/>
              <a:gd name="connsiteY23" fmla="*/ 525462 h 2802467"/>
              <a:gd name="connsiteX24" fmla="*/ 6500613 w 12192000"/>
              <a:gd name="connsiteY24" fmla="*/ 527564 h 2802467"/>
              <a:gd name="connsiteX25" fmla="*/ 6756639 w 12192000"/>
              <a:gd name="connsiteY25" fmla="*/ 525462 h 2802467"/>
              <a:gd name="connsiteX26" fmla="*/ 7016322 w 12192000"/>
              <a:gd name="connsiteY26" fmla="*/ 521259 h 2802467"/>
              <a:gd name="connsiteX27" fmla="*/ 7276005 w 12192000"/>
              <a:gd name="connsiteY27" fmla="*/ 517405 h 2802467"/>
              <a:gd name="connsiteX28" fmla="*/ 7539345 w 12192000"/>
              <a:gd name="connsiteY28" fmla="*/ 508998 h 2802467"/>
              <a:gd name="connsiteX29" fmla="*/ 7805124 w 12192000"/>
              <a:gd name="connsiteY29" fmla="*/ 500240 h 2802467"/>
              <a:gd name="connsiteX30" fmla="*/ 8070903 w 12192000"/>
              <a:gd name="connsiteY30" fmla="*/ 490081 h 2802467"/>
              <a:gd name="connsiteX31" fmla="*/ 8339121 w 12192000"/>
              <a:gd name="connsiteY31" fmla="*/ 475719 h 2802467"/>
              <a:gd name="connsiteX32" fmla="*/ 8609776 w 12192000"/>
              <a:gd name="connsiteY32" fmla="*/ 458553 h 2802467"/>
              <a:gd name="connsiteX33" fmla="*/ 8881651 w 12192000"/>
              <a:gd name="connsiteY33" fmla="*/ 442089 h 2802467"/>
              <a:gd name="connsiteX34" fmla="*/ 9153526 w 12192000"/>
              <a:gd name="connsiteY34" fmla="*/ 421070 h 2802467"/>
              <a:gd name="connsiteX35" fmla="*/ 9429058 w 12192000"/>
              <a:gd name="connsiteY35" fmla="*/ 395848 h 2802467"/>
              <a:gd name="connsiteX36" fmla="*/ 9700933 w 12192000"/>
              <a:gd name="connsiteY36" fmla="*/ 370626 h 2802467"/>
              <a:gd name="connsiteX37" fmla="*/ 9977684 w 12192000"/>
              <a:gd name="connsiteY37" fmla="*/ 341550 h 2802467"/>
              <a:gd name="connsiteX38" fmla="*/ 10255655 w 12192000"/>
              <a:gd name="connsiteY38" fmla="*/ 309672 h 2802467"/>
              <a:gd name="connsiteX39" fmla="*/ 10529968 w 12192000"/>
              <a:gd name="connsiteY39" fmla="*/ 276043 h 2802467"/>
              <a:gd name="connsiteX40" fmla="*/ 10807939 w 12192000"/>
              <a:gd name="connsiteY40" fmla="*/ 236808 h 2802467"/>
              <a:gd name="connsiteX41" fmla="*/ 11084690 w 12192000"/>
              <a:gd name="connsiteY41" fmla="*/ 194771 h 2802467"/>
              <a:gd name="connsiteX42" fmla="*/ 11362661 w 12192000"/>
              <a:gd name="connsiteY42" fmla="*/ 153085 h 2802467"/>
              <a:gd name="connsiteX43" fmla="*/ 11639412 w 12192000"/>
              <a:gd name="connsiteY43" fmla="*/ 104392 h 2802467"/>
              <a:gd name="connsiteX44" fmla="*/ 11914945 w 12192000"/>
              <a:gd name="connsiteY44" fmla="*/ 54648 h 2802467"/>
              <a:gd name="connsiteX45" fmla="*/ 12191696 w 12192000"/>
              <a:gd name="connsiteY45" fmla="*/ 2452 h 2802467"/>
              <a:gd name="connsiteX46" fmla="*/ 12191696 w 12192000"/>
              <a:gd name="connsiteY46" fmla="*/ 2236410 h 2802467"/>
              <a:gd name="connsiteX47" fmla="*/ 12192000 w 12192000"/>
              <a:gd name="connsiteY47" fmla="*/ 2236410 h 2802467"/>
              <a:gd name="connsiteX48" fmla="*/ 12192000 w 12192000"/>
              <a:gd name="connsiteY48" fmla="*/ 2802467 h 2802467"/>
              <a:gd name="connsiteX49" fmla="*/ 12191696 w 12192000"/>
              <a:gd name="connsiteY49" fmla="*/ 2802467 h 2802467"/>
              <a:gd name="connsiteX50" fmla="*/ 0 w 12192000"/>
              <a:gd name="connsiteY50" fmla="*/ 2802467 h 2802467"/>
              <a:gd name="connsiteX51" fmla="*/ 0 w 12192000"/>
              <a:gd name="connsiteY51" fmla="*/ 2236410 h 2802467"/>
              <a:gd name="connsiteX52" fmla="*/ 1 w 12192000"/>
              <a:gd name="connsiteY52" fmla="*/ 2236410 h 2802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12192000" h="2802467">
                <a:moveTo>
                  <a:pt x="1" y="0"/>
                </a:moveTo>
                <a:lnTo>
                  <a:pt x="71932" y="12261"/>
                </a:lnTo>
                <a:lnTo>
                  <a:pt x="282848" y="48342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3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6"/>
                </a:lnTo>
                <a:lnTo>
                  <a:pt x="2672421" y="349608"/>
                </a:lnTo>
                <a:lnTo>
                  <a:pt x="3057678" y="383587"/>
                </a:lnTo>
                <a:lnTo>
                  <a:pt x="3464881" y="414415"/>
                </a:lnTo>
                <a:lnTo>
                  <a:pt x="3889152" y="443840"/>
                </a:lnTo>
                <a:lnTo>
                  <a:pt x="4331710" y="471515"/>
                </a:lnTo>
                <a:lnTo>
                  <a:pt x="4558476" y="481323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6" y="521259"/>
                </a:lnTo>
                <a:lnTo>
                  <a:pt x="5995877" y="525462"/>
                </a:lnTo>
                <a:lnTo>
                  <a:pt x="6247026" y="525462"/>
                </a:lnTo>
                <a:lnTo>
                  <a:pt x="6500613" y="527564"/>
                </a:lnTo>
                <a:lnTo>
                  <a:pt x="6756639" y="525462"/>
                </a:lnTo>
                <a:lnTo>
                  <a:pt x="7016322" y="521259"/>
                </a:lnTo>
                <a:lnTo>
                  <a:pt x="7276005" y="517405"/>
                </a:lnTo>
                <a:lnTo>
                  <a:pt x="7539345" y="508998"/>
                </a:lnTo>
                <a:lnTo>
                  <a:pt x="7805124" y="500240"/>
                </a:lnTo>
                <a:lnTo>
                  <a:pt x="8070903" y="490081"/>
                </a:lnTo>
                <a:lnTo>
                  <a:pt x="8339121" y="475719"/>
                </a:lnTo>
                <a:lnTo>
                  <a:pt x="8609776" y="458553"/>
                </a:lnTo>
                <a:lnTo>
                  <a:pt x="8881651" y="442089"/>
                </a:lnTo>
                <a:lnTo>
                  <a:pt x="9153526" y="421070"/>
                </a:lnTo>
                <a:lnTo>
                  <a:pt x="9429058" y="395848"/>
                </a:lnTo>
                <a:lnTo>
                  <a:pt x="9700933" y="370626"/>
                </a:lnTo>
                <a:lnTo>
                  <a:pt x="9977684" y="341550"/>
                </a:lnTo>
                <a:lnTo>
                  <a:pt x="10255655" y="309672"/>
                </a:lnTo>
                <a:lnTo>
                  <a:pt x="10529968" y="276043"/>
                </a:lnTo>
                <a:lnTo>
                  <a:pt x="10807939" y="236808"/>
                </a:lnTo>
                <a:lnTo>
                  <a:pt x="11084690" y="194771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236410"/>
                </a:lnTo>
                <a:lnTo>
                  <a:pt x="12192000" y="2236410"/>
                </a:lnTo>
                <a:lnTo>
                  <a:pt x="12192000" y="2802467"/>
                </a:lnTo>
                <a:lnTo>
                  <a:pt x="12191696" y="2802467"/>
                </a:lnTo>
                <a:lnTo>
                  <a:pt x="0" y="2802467"/>
                </a:lnTo>
                <a:lnTo>
                  <a:pt x="0" y="2236410"/>
                </a:lnTo>
                <a:lnTo>
                  <a:pt x="1" y="223641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4128" y="623572"/>
            <a:ext cx="7695743" cy="1960237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FY2026 Expansion of ESL Services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4128" y="4777380"/>
            <a:ext cx="7695743" cy="1942202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1500" dirty="0">
                <a:solidFill>
                  <a:schemeClr val="bg2"/>
                </a:solidFill>
              </a:rPr>
              <a:t>For Adult Education Providers Working with Asylees, Refugees, and Migrants</a:t>
            </a:r>
          </a:p>
          <a:p>
            <a:pPr algn="ctr">
              <a:lnSpc>
                <a:spcPct val="90000"/>
              </a:lnSpc>
            </a:pPr>
            <a:r>
              <a:rPr lang="en-US" sz="1500" dirty="0">
                <a:solidFill>
                  <a:schemeClr val="bg2"/>
                </a:solidFill>
              </a:rPr>
              <a:t>Illinois Community College Board</a:t>
            </a:r>
          </a:p>
          <a:p>
            <a:pPr algn="ctr">
              <a:lnSpc>
                <a:spcPct val="90000"/>
              </a:lnSpc>
            </a:pPr>
            <a:r>
              <a:rPr lang="en-US" sz="1500" dirty="0">
                <a:solidFill>
                  <a:schemeClr val="bg2"/>
                </a:solidFill>
              </a:rPr>
              <a:t>Bidders Conference – October 15, 2025</a:t>
            </a:r>
          </a:p>
          <a:p>
            <a:pPr algn="ctr">
              <a:lnSpc>
                <a:spcPct val="90000"/>
              </a:lnSpc>
            </a:pPr>
            <a:r>
              <a:rPr lang="en-US" sz="1500" dirty="0">
                <a:solidFill>
                  <a:schemeClr val="bg2"/>
                </a:solidFill>
              </a:rPr>
              <a:t>Presenter: Nyssa Westermeyer</a:t>
            </a:r>
          </a:p>
          <a:p>
            <a:pPr algn="ctr">
              <a:lnSpc>
                <a:spcPct val="90000"/>
              </a:lnSpc>
            </a:pPr>
            <a:endParaRPr lang="en-US" sz="1500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3" y="452718"/>
            <a:ext cx="7053542" cy="1400530"/>
          </a:xfrm>
        </p:spPr>
        <p:txBody>
          <a:bodyPr>
            <a:normAutofit/>
          </a:bodyPr>
          <a:lstStyle/>
          <a:p>
            <a:r>
              <a:t>Funding Information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C9B69B9-626B-F846-3861-15B853D5C9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0851223"/>
              </p:ext>
            </p:extLst>
          </p:nvPr>
        </p:nvGraphicFramePr>
        <p:xfrm>
          <a:off x="484583" y="2140085"/>
          <a:ext cx="7053264" cy="40564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3" y="452718"/>
            <a:ext cx="7053542" cy="1400530"/>
          </a:xfrm>
        </p:spPr>
        <p:txBody>
          <a:bodyPr>
            <a:normAutofit/>
          </a:bodyPr>
          <a:lstStyle/>
          <a:p>
            <a:r>
              <a:t>Budget Rules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8239AC7-DF44-3031-10B5-8CDBDF81BE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2375353"/>
              </p:ext>
            </p:extLst>
          </p:nvPr>
        </p:nvGraphicFramePr>
        <p:xfrm>
          <a:off x="484583" y="2140085"/>
          <a:ext cx="7053264" cy="40564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BE6F9A3-300E-47F5-B41C-C8C5E758D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696" y="1063417"/>
            <a:ext cx="2629122" cy="4675396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F2F2F2"/>
                </a:solidFill>
              </a:rPr>
              <a:t>Review Criteria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1B4701B-39FE-43B8-86AA-D6B8789C2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9292" y="0"/>
            <a:ext cx="5664708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ounded Rectangle 9">
            <a:extLst>
              <a:ext uri="{FF2B5EF4-FFF2-40B4-BE49-F238E27FC236}">
                <a16:creationId xmlns:a16="http://schemas.microsoft.com/office/drawing/2014/main" id="{E9A7EF13-49FA-4355-971A-34B065F35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42766" y="484632"/>
            <a:ext cx="4938073" cy="5739187"/>
          </a:xfrm>
          <a:prstGeom prst="roundRect">
            <a:avLst>
              <a:gd name="adj" fmla="val 0"/>
            </a:avLst>
          </a:prstGeom>
          <a:ln w="12700" cap="sq">
            <a:solidFill>
              <a:schemeClr val="bg1">
                <a:lumMod val="75000"/>
              </a:schemeClr>
            </a:solidFill>
            <a:miter lim="800000"/>
          </a:ln>
          <a:effectLst>
            <a:outerShdw blurRad="63500" dist="25400" dir="5400000" algn="tl" rotWithShape="0">
              <a:srgbClr val="000000">
                <a:alpha val="3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2CF3C3E-0F7B-4F0C-8EBD-BDD38E9C66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31836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4059DFE-B69C-0E6E-012F-8686D85617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6472538"/>
              </p:ext>
            </p:extLst>
          </p:nvPr>
        </p:nvGraphicFramePr>
        <p:xfrm>
          <a:off x="4206478" y="965200"/>
          <a:ext cx="4211240" cy="4773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BE6F9A3-300E-47F5-B41C-C8C5E758D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696" y="1063417"/>
            <a:ext cx="2629122" cy="4675396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F2F2F2"/>
                </a:solidFill>
              </a:rPr>
              <a:t>Key Dates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1B4701B-39FE-43B8-86AA-D6B8789C2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9292" y="0"/>
            <a:ext cx="5664708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ounded Rectangle 9">
            <a:extLst>
              <a:ext uri="{FF2B5EF4-FFF2-40B4-BE49-F238E27FC236}">
                <a16:creationId xmlns:a16="http://schemas.microsoft.com/office/drawing/2014/main" id="{E9A7EF13-49FA-4355-971A-34B065F35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42766" y="484632"/>
            <a:ext cx="4938073" cy="5739187"/>
          </a:xfrm>
          <a:prstGeom prst="roundRect">
            <a:avLst>
              <a:gd name="adj" fmla="val 0"/>
            </a:avLst>
          </a:prstGeom>
          <a:ln w="12700" cap="sq">
            <a:solidFill>
              <a:schemeClr val="bg1">
                <a:lumMod val="75000"/>
              </a:schemeClr>
            </a:solidFill>
            <a:miter lim="800000"/>
          </a:ln>
          <a:effectLst>
            <a:outerShdw blurRad="63500" dist="25400" dir="5400000" algn="tl" rotWithShape="0">
              <a:srgbClr val="000000">
                <a:alpha val="3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2CF3C3E-0F7B-4F0C-8EBD-BDD38E9C66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31836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C835E6E-619F-A4C4-D9F4-E86B4DF717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2336976"/>
              </p:ext>
            </p:extLst>
          </p:nvPr>
        </p:nvGraphicFramePr>
        <p:xfrm>
          <a:off x="4206478" y="965200"/>
          <a:ext cx="4211240" cy="4773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ABE6F9A3-300E-47F5-B41C-C8C5E758D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696" y="1063417"/>
            <a:ext cx="2629122" cy="4675396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F2F2F2"/>
                </a:solidFill>
              </a:rPr>
              <a:t>Contact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1B4701B-39FE-43B8-86AA-D6B8789C2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9292" y="0"/>
            <a:ext cx="5664708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9" name="Rounded Rectangle 9">
            <a:extLst>
              <a:ext uri="{FF2B5EF4-FFF2-40B4-BE49-F238E27FC236}">
                <a16:creationId xmlns:a16="http://schemas.microsoft.com/office/drawing/2014/main" id="{E9A7EF13-49FA-4355-971A-34B065F35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42766" y="484632"/>
            <a:ext cx="4938073" cy="5739187"/>
          </a:xfrm>
          <a:prstGeom prst="roundRect">
            <a:avLst>
              <a:gd name="adj" fmla="val 0"/>
            </a:avLst>
          </a:prstGeom>
          <a:ln w="12700" cap="sq">
            <a:solidFill>
              <a:schemeClr val="bg1">
                <a:lumMod val="75000"/>
              </a:schemeClr>
            </a:solidFill>
            <a:miter lim="800000"/>
          </a:ln>
          <a:effectLst>
            <a:outerShdw blurRad="63500" dist="25400" dir="5400000" algn="tl" rotWithShape="0">
              <a:srgbClr val="000000">
                <a:alpha val="3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2CF3C3E-0F7B-4F0C-8EBD-BDD38E9C66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31836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21" name="Content Placeholder 2">
            <a:extLst>
              <a:ext uri="{FF2B5EF4-FFF2-40B4-BE49-F238E27FC236}">
                <a16:creationId xmlns:a16="http://schemas.microsoft.com/office/drawing/2014/main" id="{9139DDD3-5052-A620-B186-8F4A7498EF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3944281"/>
              </p:ext>
            </p:extLst>
          </p:nvPr>
        </p:nvGraphicFramePr>
        <p:xfrm>
          <a:off x="4206478" y="965200"/>
          <a:ext cx="4211240" cy="4773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747F1B4-B831-4277-8AB0-32767F7EB7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D80CFA21-AB7C-4BEB-9BFF-05764FBBF3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39954" y="1460230"/>
            <a:ext cx="2604045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697" y="629267"/>
            <a:ext cx="6939116" cy="1016654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EBEBEB"/>
                </a:solidFill>
              </a:rPr>
              <a:t>Background &amp; Purpose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2F7E335-851A-4CAE-B09F-E657819D4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0B541F0-7F6E-402E-84D8-CF96EACA5F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762067"/>
            <a:ext cx="9144312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B3FF3CA-B4E8-11C3-C538-39DE3DD87B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6966350"/>
              </p:ext>
            </p:extLst>
          </p:nvPr>
        </p:nvGraphicFramePr>
        <p:xfrm>
          <a:off x="486697" y="2810256"/>
          <a:ext cx="8171528" cy="3404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23E8915-D2AA-4327-A45A-972C3CA957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302FC3C-9804-4950-B721-5FD704BA60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9141714" cy="68580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B9695BD-ECF6-49CA-8877-8C493193C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1" y="1828800"/>
            <a:ext cx="0" cy="3200400"/>
          </a:xfrm>
          <a:prstGeom prst="line">
            <a:avLst/>
          </a:prstGeom>
          <a:ln w="190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3BC6EBB2-9BDC-4075-BA6B-43A9FBF9C8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6454408" y="6228080"/>
            <a:ext cx="745301" cy="762000"/>
          </a:xfrm>
          <a:prstGeom prst="rect">
            <a:avLst/>
          </a:prstGeom>
        </p:spPr>
      </p:pic>
      <p:sp>
        <p:nvSpPr>
          <p:cNvPr id="16" name="Freeform 5">
            <a:extLst>
              <a:ext uri="{FF2B5EF4-FFF2-40B4-BE49-F238E27FC236}">
                <a16:creationId xmlns:a16="http://schemas.microsoft.com/office/drawing/2014/main" id="{F3798573-F27B-47EB-8EA4-7EE34954C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191" y="0"/>
            <a:ext cx="9144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646" y="804672"/>
            <a:ext cx="2641019" cy="5248656"/>
          </a:xfrm>
        </p:spPr>
        <p:txBody>
          <a:bodyPr anchor="ctr">
            <a:normAutofit/>
          </a:bodyPr>
          <a:lstStyle/>
          <a:p>
            <a:pPr algn="ctr"/>
            <a:r>
              <a:rPr lang="en-US" sz="3600"/>
              <a:t>Eligible Applicants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1895" y="804671"/>
            <a:ext cx="4799948" cy="5248657"/>
          </a:xfrm>
        </p:spPr>
        <p:txBody>
          <a:bodyPr anchor="ctr">
            <a:normAutofit/>
          </a:bodyPr>
          <a:lstStyle/>
          <a:p>
            <a:endParaRPr/>
          </a:p>
          <a:p>
            <a:r>
              <a:t>Currently funded Title II Adult Education &amp; Literacy programs only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BE6F9A3-300E-47F5-B41C-C8C5E758D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696" y="1063417"/>
            <a:ext cx="2629122" cy="4675396"/>
          </a:xfrm>
        </p:spPr>
        <p:txBody>
          <a:bodyPr anchor="ctr">
            <a:normAutofit/>
          </a:bodyPr>
          <a:lstStyle/>
          <a:p>
            <a:r>
              <a:rPr lang="en-US" sz="3600">
                <a:solidFill>
                  <a:srgbClr val="F2F2F2"/>
                </a:solidFill>
              </a:rPr>
              <a:t>Target Population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1B4701B-39FE-43B8-86AA-D6B8789C2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9292" y="0"/>
            <a:ext cx="5664708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ounded Rectangle 9">
            <a:extLst>
              <a:ext uri="{FF2B5EF4-FFF2-40B4-BE49-F238E27FC236}">
                <a16:creationId xmlns:a16="http://schemas.microsoft.com/office/drawing/2014/main" id="{E9A7EF13-49FA-4355-971A-34B065F35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42766" y="484632"/>
            <a:ext cx="4938073" cy="5739187"/>
          </a:xfrm>
          <a:prstGeom prst="roundRect">
            <a:avLst>
              <a:gd name="adj" fmla="val 0"/>
            </a:avLst>
          </a:prstGeom>
          <a:ln w="12700" cap="sq">
            <a:solidFill>
              <a:schemeClr val="bg1">
                <a:lumMod val="75000"/>
              </a:schemeClr>
            </a:solidFill>
            <a:miter lim="800000"/>
          </a:ln>
          <a:effectLst>
            <a:outerShdw blurRad="63500" dist="25400" dir="5400000" algn="tl" rotWithShape="0">
              <a:srgbClr val="000000">
                <a:alpha val="3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2CF3C3E-0F7B-4F0C-8EBD-BDD38E9C66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31836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12AE727-2BD4-15B2-2A0B-B0139BC382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3352232"/>
              </p:ext>
            </p:extLst>
          </p:nvPr>
        </p:nvGraphicFramePr>
        <p:xfrm>
          <a:off x="4206478" y="965200"/>
          <a:ext cx="4211240" cy="4773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BE6F9A3-300E-47F5-B41C-C8C5E758D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696" y="1063417"/>
            <a:ext cx="2629122" cy="4675396"/>
          </a:xfrm>
        </p:spPr>
        <p:txBody>
          <a:bodyPr anchor="ctr">
            <a:normAutofit/>
          </a:bodyPr>
          <a:lstStyle/>
          <a:p>
            <a:r>
              <a:rPr lang="en-US" sz="3600">
                <a:solidFill>
                  <a:srgbClr val="F2F2F2"/>
                </a:solidFill>
              </a:rPr>
              <a:t>Grant Objectives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1B4701B-39FE-43B8-86AA-D6B8789C2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9292" y="0"/>
            <a:ext cx="5664708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ounded Rectangle 9">
            <a:extLst>
              <a:ext uri="{FF2B5EF4-FFF2-40B4-BE49-F238E27FC236}">
                <a16:creationId xmlns:a16="http://schemas.microsoft.com/office/drawing/2014/main" id="{E9A7EF13-49FA-4355-971A-34B065F35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42766" y="484632"/>
            <a:ext cx="4938073" cy="5739187"/>
          </a:xfrm>
          <a:prstGeom prst="roundRect">
            <a:avLst>
              <a:gd name="adj" fmla="val 0"/>
            </a:avLst>
          </a:prstGeom>
          <a:ln w="12700" cap="sq">
            <a:solidFill>
              <a:schemeClr val="bg1">
                <a:lumMod val="75000"/>
              </a:schemeClr>
            </a:solidFill>
            <a:miter lim="800000"/>
          </a:ln>
          <a:effectLst>
            <a:outerShdw blurRad="63500" dist="25400" dir="5400000" algn="tl" rotWithShape="0">
              <a:srgbClr val="000000">
                <a:alpha val="3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2CF3C3E-0F7B-4F0C-8EBD-BDD38E9C66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31836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43FFD8E-A003-6715-E808-E01F0A0456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5766185"/>
              </p:ext>
            </p:extLst>
          </p:nvPr>
        </p:nvGraphicFramePr>
        <p:xfrm>
          <a:off x="4206478" y="965200"/>
          <a:ext cx="4211240" cy="4773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BE6F9A3-300E-47F5-B41C-C8C5E758D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696" y="1063417"/>
            <a:ext cx="2629122" cy="4675396"/>
          </a:xfrm>
        </p:spPr>
        <p:txBody>
          <a:bodyPr anchor="ctr">
            <a:normAutofit/>
          </a:bodyPr>
          <a:lstStyle/>
          <a:p>
            <a:r>
              <a:rPr lang="en-US" sz="2900">
                <a:solidFill>
                  <a:srgbClr val="F2F2F2"/>
                </a:solidFill>
              </a:rPr>
              <a:t>Allowable Expenditures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1B4701B-39FE-43B8-86AA-D6B8789C2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9292" y="0"/>
            <a:ext cx="5664708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ounded Rectangle 9">
            <a:extLst>
              <a:ext uri="{FF2B5EF4-FFF2-40B4-BE49-F238E27FC236}">
                <a16:creationId xmlns:a16="http://schemas.microsoft.com/office/drawing/2014/main" id="{E9A7EF13-49FA-4355-971A-34B065F35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42766" y="484632"/>
            <a:ext cx="4938073" cy="5739187"/>
          </a:xfrm>
          <a:prstGeom prst="roundRect">
            <a:avLst>
              <a:gd name="adj" fmla="val 0"/>
            </a:avLst>
          </a:prstGeom>
          <a:ln w="12700" cap="sq">
            <a:solidFill>
              <a:schemeClr val="bg1">
                <a:lumMod val="75000"/>
              </a:schemeClr>
            </a:solidFill>
            <a:miter lim="800000"/>
          </a:ln>
          <a:effectLst>
            <a:outerShdw blurRad="63500" dist="25400" dir="5400000" algn="tl" rotWithShape="0">
              <a:srgbClr val="000000">
                <a:alpha val="3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2CF3C3E-0F7B-4F0C-8EBD-BDD38E9C66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31836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DCE2D35-FADD-64FB-9834-662299229B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6287116"/>
              </p:ext>
            </p:extLst>
          </p:nvPr>
        </p:nvGraphicFramePr>
        <p:xfrm>
          <a:off x="4206478" y="965200"/>
          <a:ext cx="4211240" cy="4773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BE6F9A3-300E-47F5-B41C-C8C5E758D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696" y="1063417"/>
            <a:ext cx="2629122" cy="4675396"/>
          </a:xfrm>
        </p:spPr>
        <p:txBody>
          <a:bodyPr anchor="ctr">
            <a:normAutofit/>
          </a:bodyPr>
          <a:lstStyle/>
          <a:p>
            <a:r>
              <a:rPr lang="en-US" sz="2900">
                <a:solidFill>
                  <a:srgbClr val="F2F2F2"/>
                </a:solidFill>
              </a:rPr>
              <a:t>Deliverables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1B4701B-39FE-43B8-86AA-D6B8789C2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9292" y="0"/>
            <a:ext cx="5664708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ounded Rectangle 9">
            <a:extLst>
              <a:ext uri="{FF2B5EF4-FFF2-40B4-BE49-F238E27FC236}">
                <a16:creationId xmlns:a16="http://schemas.microsoft.com/office/drawing/2014/main" id="{E9A7EF13-49FA-4355-971A-34B065F35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42766" y="484632"/>
            <a:ext cx="4938073" cy="5739187"/>
          </a:xfrm>
          <a:prstGeom prst="roundRect">
            <a:avLst>
              <a:gd name="adj" fmla="val 0"/>
            </a:avLst>
          </a:prstGeom>
          <a:ln w="12700" cap="sq">
            <a:solidFill>
              <a:schemeClr val="bg1">
                <a:lumMod val="75000"/>
              </a:schemeClr>
            </a:solidFill>
            <a:miter lim="800000"/>
          </a:ln>
          <a:effectLst>
            <a:outerShdw blurRad="63500" dist="25400" dir="5400000" algn="tl" rotWithShape="0">
              <a:srgbClr val="000000">
                <a:alpha val="3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2CF3C3E-0F7B-4F0C-8EBD-BDD38E9C66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31836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09D11E1-3EC3-112C-541A-CD160ABDBF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8980429"/>
              </p:ext>
            </p:extLst>
          </p:nvPr>
        </p:nvGraphicFramePr>
        <p:xfrm>
          <a:off x="4206478" y="965200"/>
          <a:ext cx="4211240" cy="4773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BE6F9A3-300E-47F5-B41C-C8C5E758D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696" y="1063417"/>
            <a:ext cx="2629122" cy="4675396"/>
          </a:xfrm>
        </p:spPr>
        <p:txBody>
          <a:bodyPr anchor="ctr">
            <a:normAutofit/>
          </a:bodyPr>
          <a:lstStyle/>
          <a:p>
            <a:r>
              <a:rPr lang="en-US" sz="3300">
                <a:solidFill>
                  <a:srgbClr val="F2F2F2"/>
                </a:solidFill>
              </a:rPr>
              <a:t>Application Package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1B4701B-39FE-43B8-86AA-D6B8789C2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9292" y="0"/>
            <a:ext cx="5664708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ounded Rectangle 9">
            <a:extLst>
              <a:ext uri="{FF2B5EF4-FFF2-40B4-BE49-F238E27FC236}">
                <a16:creationId xmlns:a16="http://schemas.microsoft.com/office/drawing/2014/main" id="{E9A7EF13-49FA-4355-971A-34B065F35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42766" y="484632"/>
            <a:ext cx="4938073" cy="5739187"/>
          </a:xfrm>
          <a:prstGeom prst="roundRect">
            <a:avLst>
              <a:gd name="adj" fmla="val 0"/>
            </a:avLst>
          </a:prstGeom>
          <a:ln w="12700" cap="sq">
            <a:solidFill>
              <a:schemeClr val="bg1">
                <a:lumMod val="75000"/>
              </a:schemeClr>
            </a:solidFill>
            <a:miter lim="800000"/>
          </a:ln>
          <a:effectLst>
            <a:outerShdw blurRad="63500" dist="25400" dir="5400000" algn="tl" rotWithShape="0">
              <a:srgbClr val="000000">
                <a:alpha val="3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2CF3C3E-0F7B-4F0C-8EBD-BDD38E9C66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31836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106A642-10B2-7BB8-EE7E-2BC2793DA5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1387328"/>
              </p:ext>
            </p:extLst>
          </p:nvPr>
        </p:nvGraphicFramePr>
        <p:xfrm>
          <a:off x="4206478" y="965200"/>
          <a:ext cx="4211240" cy="4773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BE6F9A3-300E-47F5-B41C-C8C5E758D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696" y="1063417"/>
            <a:ext cx="2629122" cy="4675396"/>
          </a:xfrm>
        </p:spPr>
        <p:txBody>
          <a:bodyPr anchor="ctr">
            <a:normAutofit/>
          </a:bodyPr>
          <a:lstStyle/>
          <a:p>
            <a:r>
              <a:rPr lang="en-US" sz="3300">
                <a:solidFill>
                  <a:srgbClr val="F2F2F2"/>
                </a:solidFill>
              </a:rPr>
              <a:t>Application Submission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1B4701B-39FE-43B8-86AA-D6B8789C2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9292" y="0"/>
            <a:ext cx="5664708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ounded Rectangle 9">
            <a:extLst>
              <a:ext uri="{FF2B5EF4-FFF2-40B4-BE49-F238E27FC236}">
                <a16:creationId xmlns:a16="http://schemas.microsoft.com/office/drawing/2014/main" id="{E9A7EF13-49FA-4355-971A-34B065F35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42766" y="484632"/>
            <a:ext cx="4938073" cy="5739187"/>
          </a:xfrm>
          <a:prstGeom prst="roundRect">
            <a:avLst>
              <a:gd name="adj" fmla="val 0"/>
            </a:avLst>
          </a:prstGeom>
          <a:ln w="12700" cap="sq">
            <a:solidFill>
              <a:schemeClr val="bg1">
                <a:lumMod val="75000"/>
              </a:schemeClr>
            </a:solidFill>
            <a:miter lim="800000"/>
          </a:ln>
          <a:effectLst>
            <a:outerShdw blurRad="63500" dist="25400" dir="5400000" algn="tl" rotWithShape="0">
              <a:srgbClr val="000000">
                <a:alpha val="3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2CF3C3E-0F7B-4F0C-8EBD-BDD38E9C66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31836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EE4A61E-3079-8738-14DD-B4A9897896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6820336"/>
              </p:ext>
            </p:extLst>
          </p:nvPr>
        </p:nvGraphicFramePr>
        <p:xfrm>
          <a:off x="4206478" y="965200"/>
          <a:ext cx="4211240" cy="4773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64</TotalTime>
  <Words>494</Words>
  <Application>Microsoft Office PowerPoint</Application>
  <PresentationFormat>On-screen Show (4:3)</PresentationFormat>
  <Paragraphs>88</Paragraphs>
  <Slides>14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Aptos</vt:lpstr>
      <vt:lpstr>Century Gothic</vt:lpstr>
      <vt:lpstr>Wingdings 3</vt:lpstr>
      <vt:lpstr>Ion</vt:lpstr>
      <vt:lpstr>FY2026 Expansion of ESL Services</vt:lpstr>
      <vt:lpstr>Background &amp; Purpose</vt:lpstr>
      <vt:lpstr>Eligible Applicants</vt:lpstr>
      <vt:lpstr>Target Population</vt:lpstr>
      <vt:lpstr>Grant Objectives</vt:lpstr>
      <vt:lpstr>Allowable Expenditures</vt:lpstr>
      <vt:lpstr>Deliverables</vt:lpstr>
      <vt:lpstr>Application Package</vt:lpstr>
      <vt:lpstr>Application Submission</vt:lpstr>
      <vt:lpstr>Funding Information</vt:lpstr>
      <vt:lpstr>Budget Rules</vt:lpstr>
      <vt:lpstr>Review Criteria</vt:lpstr>
      <vt:lpstr>Key Dates</vt:lpstr>
      <vt:lpstr>Contact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Rupa Sameer</dc:creator>
  <cp:keywords/>
  <dc:description>generated using python-pptx</dc:description>
  <cp:lastModifiedBy>Westermeyer, Nyssa R.</cp:lastModifiedBy>
  <cp:revision>6</cp:revision>
  <dcterms:created xsi:type="dcterms:W3CDTF">2013-01-27T09:14:16Z</dcterms:created>
  <dcterms:modified xsi:type="dcterms:W3CDTF">2025-10-14T17:08:26Z</dcterms:modified>
  <cp:category/>
</cp:coreProperties>
</file>