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omments/modernComment_10F_B0FA824B.xml" ContentType="application/vnd.ms-powerpoint.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modernComment_112_B6F05BD0.xml" ContentType="application/vnd.ms-powerpoint.comment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270" r:id="rId6"/>
    <p:sldId id="267" r:id="rId7"/>
    <p:sldId id="271" r:id="rId8"/>
    <p:sldId id="282" r:id="rId9"/>
    <p:sldId id="273" r:id="rId10"/>
    <p:sldId id="274" r:id="rId11"/>
    <p:sldId id="269" r:id="rId12"/>
    <p:sldId id="276" r:id="rId13"/>
    <p:sldId id="277" r:id="rId14"/>
    <p:sldId id="278" r:id="rId15"/>
    <p:sldId id="28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E29DD7E-8C5A-2E44-9177-0B6448A9C605}" name="Pickett, Adrienne N." initials="AP" userId="S::Adrienne.N.Pickett@illinois.gov::0e720d47-4e68-4812-813e-6fbecf1b0ba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CFD5EA"/>
    <a:srgbClr val="CCCCFF"/>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4F36EB-EAC8-44F3-9786-83AD192F9430}" v="94" dt="2025-08-28T15:44:42.0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omments/modernComment_10F_B0FA824B.xml><?xml version="1.0" encoding="utf-8"?>
<p188:cmLst xmlns:a="http://schemas.openxmlformats.org/drawingml/2006/main" xmlns:r="http://schemas.openxmlformats.org/officeDocument/2006/relationships" xmlns:p188="http://schemas.microsoft.com/office/powerpoint/2018/8/main">
  <p188:cm id="{7D769BAF-F1B9-4000-8073-FDEFE2E7A2AC}" authorId="{1E29DD7E-8C5A-2E44-9177-0B6448A9C605}" status="resolved" created="2025-08-22T18:17:40.792" complete="100000">
    <ac:deMkLst xmlns:ac="http://schemas.microsoft.com/office/drawing/2013/main/command">
      <pc:docMk xmlns:pc="http://schemas.microsoft.com/office/powerpoint/2013/main/command"/>
      <pc:sldMk xmlns:pc="http://schemas.microsoft.com/office/powerpoint/2013/main/command" cId="2969207371" sldId="271"/>
      <ac:graphicFrameMk id="6" creationId="{B9242F61-18CE-D9E1-F069-82319B6AC00C}"/>
    </ac:deMkLst>
    <p188:txBody>
      <a:bodyPr/>
      <a:lstStyle/>
      <a:p>
        <a:r>
          <a:rPr lang="en-US"/>
          <a:t>Add Public Comment</a:t>
        </a:r>
      </a:p>
    </p188:txBody>
  </p188:cm>
</p188:cmLst>
</file>

<file path=ppt/comments/modernComment_112_B6F05BD0.xml><?xml version="1.0" encoding="utf-8"?>
<p188:cmLst xmlns:a="http://schemas.openxmlformats.org/drawingml/2006/main" xmlns:r="http://schemas.openxmlformats.org/officeDocument/2006/relationships" xmlns:p188="http://schemas.microsoft.com/office/powerpoint/2018/8/main">
  <p188:cm id="{3CE16238-166B-4988-BBFE-D579547E3193}" authorId="{1E29DD7E-8C5A-2E44-9177-0B6448A9C605}" created="2025-08-22T18:19:20.474">
    <ac:deMkLst xmlns:ac="http://schemas.microsoft.com/office/drawing/2013/main/command">
      <pc:docMk xmlns:pc="http://schemas.microsoft.com/office/powerpoint/2013/main/command"/>
      <pc:sldMk xmlns:pc="http://schemas.microsoft.com/office/powerpoint/2013/main/command" cId="3069205456" sldId="274"/>
      <ac:graphicFrameMk id="23" creationId="{8DFDB197-431F-9E94-FB1A-8E84DC25077D}"/>
    </ac:deMkLst>
    <p188:txBody>
      <a:bodyPr/>
      <a:lstStyle/>
      <a:p>
        <a:r>
          <a:rPr lang="en-US"/>
          <a:t>Updates to Model Partnership Agreement</a:t>
        </a:r>
      </a:p>
    </p188:txBody>
  </p188:cm>
</p188:cmLst>
</file>

<file path=ppt/diagrams/_rels/data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55CF72-A27A-4BCE-8BD1-B0008B5198E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56813A72-C4AD-482B-813A-0FA65886CA8F}">
      <dgm:prSet/>
      <dgm:spPr/>
      <dgm:t>
        <a:bodyPr/>
        <a:lstStyle/>
        <a:p>
          <a:r>
            <a:rPr lang="en-US">
              <a:latin typeface="Times New Roman" panose="02020603050405020304" pitchFamily="18" charset="0"/>
              <a:cs typeface="Times New Roman" panose="02020603050405020304" pitchFamily="18" charset="0"/>
            </a:rPr>
            <a:t>The meeting today is being conducted via video conference pursuant to the Open Meetings Act. We have posted notice of this meeting in accordance with this Act.  </a:t>
          </a:r>
        </a:p>
      </dgm:t>
    </dgm:pt>
    <dgm:pt modelId="{3B84B911-16B6-4946-A926-4952659B9432}" type="parTrans" cxnId="{D4DBAFAC-B4FF-48BC-BEA7-5703D235412A}">
      <dgm:prSet/>
      <dgm:spPr/>
      <dgm:t>
        <a:bodyPr/>
        <a:lstStyle/>
        <a:p>
          <a:endParaRPr lang="en-US"/>
        </a:p>
      </dgm:t>
    </dgm:pt>
    <dgm:pt modelId="{ECA342C1-ABB0-49ED-A798-98466329DF63}" type="sibTrans" cxnId="{D4DBAFAC-B4FF-48BC-BEA7-5703D235412A}">
      <dgm:prSet/>
      <dgm:spPr/>
      <dgm:t>
        <a:bodyPr/>
        <a:lstStyle/>
        <a:p>
          <a:endParaRPr lang="en-US"/>
        </a:p>
      </dgm:t>
    </dgm:pt>
    <dgm:pt modelId="{FD46CBD9-B5DE-4C3F-AD2E-9A02DF60A145}">
      <dgm:prSet/>
      <dgm:spPr/>
      <dgm:t>
        <a:bodyPr/>
        <a:lstStyle/>
        <a:p>
          <a:r>
            <a:rPr lang="en-US">
              <a:latin typeface="Times New Roman" panose="02020603050405020304" pitchFamily="18" charset="0"/>
              <a:cs typeface="Times New Roman" panose="02020603050405020304" pitchFamily="18" charset="0"/>
            </a:rPr>
            <a:t>In addition, this meeting is being recorded.  Minutes of the meeting will be prepared and, after approval, will be made available to the public on the ICCB website.</a:t>
          </a:r>
        </a:p>
      </dgm:t>
    </dgm:pt>
    <dgm:pt modelId="{62D0CCAE-1150-4405-93F8-7BC0A4F700AF}" type="parTrans" cxnId="{607EBB11-52B4-427A-BD9D-1A2146DE4363}">
      <dgm:prSet/>
      <dgm:spPr/>
      <dgm:t>
        <a:bodyPr/>
        <a:lstStyle/>
        <a:p>
          <a:endParaRPr lang="en-US"/>
        </a:p>
      </dgm:t>
    </dgm:pt>
    <dgm:pt modelId="{6A8AD6C6-2E51-4BA9-86E0-B7EDA1748A22}" type="sibTrans" cxnId="{607EBB11-52B4-427A-BD9D-1A2146DE4363}">
      <dgm:prSet/>
      <dgm:spPr/>
      <dgm:t>
        <a:bodyPr/>
        <a:lstStyle/>
        <a:p>
          <a:endParaRPr lang="en-US"/>
        </a:p>
      </dgm:t>
    </dgm:pt>
    <dgm:pt modelId="{B779022F-9505-4022-98BA-D7F07602697B}" type="pres">
      <dgm:prSet presAssocID="{C655CF72-A27A-4BCE-8BD1-B0008B5198E0}" presName="hierChild1" presStyleCnt="0">
        <dgm:presLayoutVars>
          <dgm:chPref val="1"/>
          <dgm:dir/>
          <dgm:animOne val="branch"/>
          <dgm:animLvl val="lvl"/>
          <dgm:resizeHandles/>
        </dgm:presLayoutVars>
      </dgm:prSet>
      <dgm:spPr/>
    </dgm:pt>
    <dgm:pt modelId="{9A946A44-5D21-44D9-8C4F-2B4472B14298}" type="pres">
      <dgm:prSet presAssocID="{56813A72-C4AD-482B-813A-0FA65886CA8F}" presName="hierRoot1" presStyleCnt="0"/>
      <dgm:spPr/>
    </dgm:pt>
    <dgm:pt modelId="{F00ABB7F-2372-4BB3-89E5-7EEA8D512870}" type="pres">
      <dgm:prSet presAssocID="{56813A72-C4AD-482B-813A-0FA65886CA8F}" presName="composite" presStyleCnt="0"/>
      <dgm:spPr/>
    </dgm:pt>
    <dgm:pt modelId="{A7B2E822-85D7-4023-8B66-0F462285ECAC}" type="pres">
      <dgm:prSet presAssocID="{56813A72-C4AD-482B-813A-0FA65886CA8F}" presName="background" presStyleLbl="node0" presStyleIdx="0" presStyleCnt="2"/>
      <dgm:spPr/>
    </dgm:pt>
    <dgm:pt modelId="{B17D5105-5255-441E-A409-D406F9BD814E}" type="pres">
      <dgm:prSet presAssocID="{56813A72-C4AD-482B-813A-0FA65886CA8F}" presName="text" presStyleLbl="fgAcc0" presStyleIdx="0" presStyleCnt="2">
        <dgm:presLayoutVars>
          <dgm:chPref val="3"/>
        </dgm:presLayoutVars>
      </dgm:prSet>
      <dgm:spPr/>
    </dgm:pt>
    <dgm:pt modelId="{AC6740E8-98F2-488F-9964-68216CA54EDB}" type="pres">
      <dgm:prSet presAssocID="{56813A72-C4AD-482B-813A-0FA65886CA8F}" presName="hierChild2" presStyleCnt="0"/>
      <dgm:spPr/>
    </dgm:pt>
    <dgm:pt modelId="{900C378C-67ED-45AE-A5CC-4F7A2AC364B2}" type="pres">
      <dgm:prSet presAssocID="{FD46CBD9-B5DE-4C3F-AD2E-9A02DF60A145}" presName="hierRoot1" presStyleCnt="0"/>
      <dgm:spPr/>
    </dgm:pt>
    <dgm:pt modelId="{8772ABB1-2A92-4427-B0B7-C3E3F63B5935}" type="pres">
      <dgm:prSet presAssocID="{FD46CBD9-B5DE-4C3F-AD2E-9A02DF60A145}" presName="composite" presStyleCnt="0"/>
      <dgm:spPr/>
    </dgm:pt>
    <dgm:pt modelId="{A89E3BF6-0AE1-433D-B4BE-E6DBF957ECBC}" type="pres">
      <dgm:prSet presAssocID="{FD46CBD9-B5DE-4C3F-AD2E-9A02DF60A145}" presName="background" presStyleLbl="node0" presStyleIdx="1" presStyleCnt="2"/>
      <dgm:spPr/>
    </dgm:pt>
    <dgm:pt modelId="{F4794E1A-BB66-440B-8A64-EB6411AC7DBF}" type="pres">
      <dgm:prSet presAssocID="{FD46CBD9-B5DE-4C3F-AD2E-9A02DF60A145}" presName="text" presStyleLbl="fgAcc0" presStyleIdx="1" presStyleCnt="2">
        <dgm:presLayoutVars>
          <dgm:chPref val="3"/>
        </dgm:presLayoutVars>
      </dgm:prSet>
      <dgm:spPr/>
    </dgm:pt>
    <dgm:pt modelId="{94859F8A-22BD-4526-8BA2-09C4CBFB6F97}" type="pres">
      <dgm:prSet presAssocID="{FD46CBD9-B5DE-4C3F-AD2E-9A02DF60A145}" presName="hierChild2" presStyleCnt="0"/>
      <dgm:spPr/>
    </dgm:pt>
  </dgm:ptLst>
  <dgm:cxnLst>
    <dgm:cxn modelId="{607EBB11-52B4-427A-BD9D-1A2146DE4363}" srcId="{C655CF72-A27A-4BCE-8BD1-B0008B5198E0}" destId="{FD46CBD9-B5DE-4C3F-AD2E-9A02DF60A145}" srcOrd="1" destOrd="0" parTransId="{62D0CCAE-1150-4405-93F8-7BC0A4F700AF}" sibTransId="{6A8AD6C6-2E51-4BA9-86E0-B7EDA1748A22}"/>
    <dgm:cxn modelId="{D4DBAFAC-B4FF-48BC-BEA7-5703D235412A}" srcId="{C655CF72-A27A-4BCE-8BD1-B0008B5198E0}" destId="{56813A72-C4AD-482B-813A-0FA65886CA8F}" srcOrd="0" destOrd="0" parTransId="{3B84B911-16B6-4946-A926-4952659B9432}" sibTransId="{ECA342C1-ABB0-49ED-A798-98466329DF63}"/>
    <dgm:cxn modelId="{D0F1E8F3-8F87-4D18-8AA1-5804B79E3882}" type="presOf" srcId="{FD46CBD9-B5DE-4C3F-AD2E-9A02DF60A145}" destId="{F4794E1A-BB66-440B-8A64-EB6411AC7DBF}" srcOrd="0" destOrd="0" presId="urn:microsoft.com/office/officeart/2005/8/layout/hierarchy1"/>
    <dgm:cxn modelId="{BF4063FA-B74C-4307-A5C2-C844D72E6364}" type="presOf" srcId="{C655CF72-A27A-4BCE-8BD1-B0008B5198E0}" destId="{B779022F-9505-4022-98BA-D7F07602697B}" srcOrd="0" destOrd="0" presId="urn:microsoft.com/office/officeart/2005/8/layout/hierarchy1"/>
    <dgm:cxn modelId="{652130FB-AFA9-4901-8617-C8C2C79A67D2}" type="presOf" srcId="{56813A72-C4AD-482B-813A-0FA65886CA8F}" destId="{B17D5105-5255-441E-A409-D406F9BD814E}" srcOrd="0" destOrd="0" presId="urn:microsoft.com/office/officeart/2005/8/layout/hierarchy1"/>
    <dgm:cxn modelId="{A8B1C819-6DC3-4533-8808-2143E29E0C91}" type="presParOf" srcId="{B779022F-9505-4022-98BA-D7F07602697B}" destId="{9A946A44-5D21-44D9-8C4F-2B4472B14298}" srcOrd="0" destOrd="0" presId="urn:microsoft.com/office/officeart/2005/8/layout/hierarchy1"/>
    <dgm:cxn modelId="{14F0D745-5D88-4B3D-AABE-238FC66995C8}" type="presParOf" srcId="{9A946A44-5D21-44D9-8C4F-2B4472B14298}" destId="{F00ABB7F-2372-4BB3-89E5-7EEA8D512870}" srcOrd="0" destOrd="0" presId="urn:microsoft.com/office/officeart/2005/8/layout/hierarchy1"/>
    <dgm:cxn modelId="{D8B84914-45C2-42F2-BE81-514D073BA27B}" type="presParOf" srcId="{F00ABB7F-2372-4BB3-89E5-7EEA8D512870}" destId="{A7B2E822-85D7-4023-8B66-0F462285ECAC}" srcOrd="0" destOrd="0" presId="urn:microsoft.com/office/officeart/2005/8/layout/hierarchy1"/>
    <dgm:cxn modelId="{2AF8D14E-C1E5-4528-AAF3-A7C694284573}" type="presParOf" srcId="{F00ABB7F-2372-4BB3-89E5-7EEA8D512870}" destId="{B17D5105-5255-441E-A409-D406F9BD814E}" srcOrd="1" destOrd="0" presId="urn:microsoft.com/office/officeart/2005/8/layout/hierarchy1"/>
    <dgm:cxn modelId="{FA0D35E1-E752-40E4-BB8D-3C653ACA3227}" type="presParOf" srcId="{9A946A44-5D21-44D9-8C4F-2B4472B14298}" destId="{AC6740E8-98F2-488F-9964-68216CA54EDB}" srcOrd="1" destOrd="0" presId="urn:microsoft.com/office/officeart/2005/8/layout/hierarchy1"/>
    <dgm:cxn modelId="{08E9FBFD-5BBE-432A-8C8B-D57AB1BB44A2}" type="presParOf" srcId="{B779022F-9505-4022-98BA-D7F07602697B}" destId="{900C378C-67ED-45AE-A5CC-4F7A2AC364B2}" srcOrd="1" destOrd="0" presId="urn:microsoft.com/office/officeart/2005/8/layout/hierarchy1"/>
    <dgm:cxn modelId="{0A1CEC45-FFE5-4F77-9B2C-F58623AF15B0}" type="presParOf" srcId="{900C378C-67ED-45AE-A5CC-4F7A2AC364B2}" destId="{8772ABB1-2A92-4427-B0B7-C3E3F63B5935}" srcOrd="0" destOrd="0" presId="urn:microsoft.com/office/officeart/2005/8/layout/hierarchy1"/>
    <dgm:cxn modelId="{F4363830-0FA9-4FC2-B5DD-4EAC25309E9A}" type="presParOf" srcId="{8772ABB1-2A92-4427-B0B7-C3E3F63B5935}" destId="{A89E3BF6-0AE1-433D-B4BE-E6DBF957ECBC}" srcOrd="0" destOrd="0" presId="urn:microsoft.com/office/officeart/2005/8/layout/hierarchy1"/>
    <dgm:cxn modelId="{19F342F8-4AC2-45EB-AB0B-59D4727B4325}" type="presParOf" srcId="{8772ABB1-2A92-4427-B0B7-C3E3F63B5935}" destId="{F4794E1A-BB66-440B-8A64-EB6411AC7DBF}" srcOrd="1" destOrd="0" presId="urn:microsoft.com/office/officeart/2005/8/layout/hierarchy1"/>
    <dgm:cxn modelId="{354E6421-F5EA-4DD3-BCF9-6FD0BE1E1EE0}" type="presParOf" srcId="{900C378C-67ED-45AE-A5CC-4F7A2AC364B2}" destId="{94859F8A-22BD-4526-8BA2-09C4CBFB6F97}"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71BC2C-AA58-4813-BABA-C33F3663847C}"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75EAAFF-5677-461E-89BF-3DEEE7A76DED}">
      <dgm:prSet/>
      <dgm:spPr/>
      <dgm:t>
        <a:bodyPr/>
        <a:lstStyle/>
        <a:p>
          <a:pPr>
            <a:lnSpc>
              <a:spcPct val="100000"/>
            </a:lnSpc>
          </a:pPr>
          <a:r>
            <a:rPr lang="en-US">
              <a:latin typeface="Times New Roman"/>
              <a:cs typeface="Times New Roman"/>
            </a:rPr>
            <a:t>Introductions</a:t>
          </a:r>
        </a:p>
      </dgm:t>
    </dgm:pt>
    <dgm:pt modelId="{916BC7C9-E6FF-496E-AF07-ECC7F5B11838}" type="parTrans" cxnId="{FE91F130-90AF-4EEF-9426-5818761F099B}">
      <dgm:prSet/>
      <dgm:spPr/>
      <dgm:t>
        <a:bodyPr/>
        <a:lstStyle/>
        <a:p>
          <a:endParaRPr lang="en-US"/>
        </a:p>
      </dgm:t>
    </dgm:pt>
    <dgm:pt modelId="{BC07C9A5-9B94-47AB-BD84-F777777BFF93}" type="sibTrans" cxnId="{FE91F130-90AF-4EEF-9426-5818761F099B}">
      <dgm:prSet/>
      <dgm:spPr/>
      <dgm:t>
        <a:bodyPr/>
        <a:lstStyle/>
        <a:p>
          <a:pPr>
            <a:lnSpc>
              <a:spcPct val="100000"/>
            </a:lnSpc>
          </a:pPr>
          <a:endParaRPr lang="en-US"/>
        </a:p>
      </dgm:t>
    </dgm:pt>
    <dgm:pt modelId="{8E49E3C8-DA6D-4ACC-B2EF-FEE4CF81E37F}">
      <dgm:prSet/>
      <dgm:spPr/>
      <dgm:t>
        <a:bodyPr/>
        <a:lstStyle/>
        <a:p>
          <a:pPr>
            <a:lnSpc>
              <a:spcPct val="100000"/>
            </a:lnSpc>
          </a:pPr>
          <a:r>
            <a:rPr lang="en-US">
              <a:latin typeface="Times New Roman"/>
              <a:cs typeface="Times New Roman"/>
            </a:rPr>
            <a:t>Review of committee purpose</a:t>
          </a:r>
        </a:p>
      </dgm:t>
    </dgm:pt>
    <dgm:pt modelId="{9A8CE68C-98F7-433A-979C-E4715B29F66A}" type="parTrans" cxnId="{C0358E1C-CB43-459E-92C5-5118F190B8AE}">
      <dgm:prSet/>
      <dgm:spPr/>
      <dgm:t>
        <a:bodyPr/>
        <a:lstStyle/>
        <a:p>
          <a:endParaRPr lang="en-US"/>
        </a:p>
      </dgm:t>
    </dgm:pt>
    <dgm:pt modelId="{C8042EF3-81DB-4B54-90C6-475A734B6DB0}" type="sibTrans" cxnId="{C0358E1C-CB43-459E-92C5-5118F190B8AE}">
      <dgm:prSet/>
      <dgm:spPr/>
      <dgm:t>
        <a:bodyPr/>
        <a:lstStyle/>
        <a:p>
          <a:pPr>
            <a:lnSpc>
              <a:spcPct val="100000"/>
            </a:lnSpc>
          </a:pPr>
          <a:endParaRPr lang="en-US"/>
        </a:p>
      </dgm:t>
    </dgm:pt>
    <dgm:pt modelId="{CE5007DD-3025-454C-BB5B-210F1D7DD233}">
      <dgm:prSet/>
      <dgm:spPr/>
      <dgm:t>
        <a:bodyPr/>
        <a:lstStyle/>
        <a:p>
          <a:pPr>
            <a:lnSpc>
              <a:spcPct val="100000"/>
            </a:lnSpc>
          </a:pPr>
          <a:r>
            <a:rPr lang="en-US">
              <a:latin typeface="Times New Roman"/>
              <a:cs typeface="Times New Roman"/>
            </a:rPr>
            <a:t>Review responsibilities</a:t>
          </a:r>
        </a:p>
      </dgm:t>
    </dgm:pt>
    <dgm:pt modelId="{B938BF12-A216-48D6-B05C-D1AB6E083B55}" type="parTrans" cxnId="{840976E2-CF97-4144-B116-EC4C5C71D892}">
      <dgm:prSet/>
      <dgm:spPr/>
      <dgm:t>
        <a:bodyPr/>
        <a:lstStyle/>
        <a:p>
          <a:endParaRPr lang="en-US"/>
        </a:p>
      </dgm:t>
    </dgm:pt>
    <dgm:pt modelId="{E7121E69-7234-4FE5-B9D9-D98D667CDCC0}" type="sibTrans" cxnId="{840976E2-CF97-4144-B116-EC4C5C71D892}">
      <dgm:prSet/>
      <dgm:spPr/>
      <dgm:t>
        <a:bodyPr/>
        <a:lstStyle/>
        <a:p>
          <a:pPr>
            <a:lnSpc>
              <a:spcPct val="100000"/>
            </a:lnSpc>
          </a:pPr>
          <a:endParaRPr lang="en-US"/>
        </a:p>
      </dgm:t>
    </dgm:pt>
    <dgm:pt modelId="{F9D27FB8-A9E2-41DC-8808-29C4FF34E3D4}">
      <dgm:prSet/>
      <dgm:spPr/>
      <dgm:t>
        <a:bodyPr/>
        <a:lstStyle/>
        <a:p>
          <a:pPr>
            <a:lnSpc>
              <a:spcPct val="100000"/>
            </a:lnSpc>
          </a:pPr>
          <a:r>
            <a:rPr lang="en-US">
              <a:latin typeface="Times New Roman"/>
              <a:cs typeface="Times New Roman"/>
            </a:rPr>
            <a:t>Overview of changes to the law</a:t>
          </a:r>
        </a:p>
      </dgm:t>
    </dgm:pt>
    <dgm:pt modelId="{FDBEA862-70C6-4D47-8341-32E5E33CB3DE}" type="parTrans" cxnId="{16D97D41-0306-4EE2-8F48-EDB534079D1E}">
      <dgm:prSet/>
      <dgm:spPr/>
      <dgm:t>
        <a:bodyPr/>
        <a:lstStyle/>
        <a:p>
          <a:endParaRPr lang="en-US"/>
        </a:p>
      </dgm:t>
    </dgm:pt>
    <dgm:pt modelId="{76AFA98C-7E07-4186-9BD0-56DE7CCB6848}" type="sibTrans" cxnId="{16D97D41-0306-4EE2-8F48-EDB534079D1E}">
      <dgm:prSet/>
      <dgm:spPr/>
      <dgm:t>
        <a:bodyPr/>
        <a:lstStyle/>
        <a:p>
          <a:pPr>
            <a:lnSpc>
              <a:spcPct val="100000"/>
            </a:lnSpc>
          </a:pPr>
          <a:endParaRPr lang="en-US"/>
        </a:p>
      </dgm:t>
    </dgm:pt>
    <dgm:pt modelId="{4CCD692A-82A6-443B-A75C-D7C3539BE300}">
      <dgm:prSet/>
      <dgm:spPr/>
      <dgm:t>
        <a:bodyPr/>
        <a:lstStyle/>
        <a:p>
          <a:pPr>
            <a:lnSpc>
              <a:spcPct val="100000"/>
            </a:lnSpc>
          </a:pPr>
          <a:r>
            <a:rPr lang="en-US">
              <a:latin typeface="Times New Roman"/>
              <a:cs typeface="Times New Roman"/>
            </a:rPr>
            <a:t>Meeting cadence and next meeting date</a:t>
          </a:r>
        </a:p>
      </dgm:t>
    </dgm:pt>
    <dgm:pt modelId="{F6080E19-1E2F-4362-ACC0-A4C31B17301C}" type="parTrans" cxnId="{9ECF62AE-F789-4E64-B495-544D10342B5D}">
      <dgm:prSet/>
      <dgm:spPr/>
      <dgm:t>
        <a:bodyPr/>
        <a:lstStyle/>
        <a:p>
          <a:endParaRPr lang="en-US"/>
        </a:p>
      </dgm:t>
    </dgm:pt>
    <dgm:pt modelId="{DD0CD8D6-D416-4BC4-9FBE-1BB43D3DFE0E}" type="sibTrans" cxnId="{9ECF62AE-F789-4E64-B495-544D10342B5D}">
      <dgm:prSet/>
      <dgm:spPr/>
      <dgm:t>
        <a:bodyPr/>
        <a:lstStyle/>
        <a:p>
          <a:endParaRPr lang="en-US"/>
        </a:p>
      </dgm:t>
    </dgm:pt>
    <dgm:pt modelId="{223F1520-BEAE-4A3C-9EDE-E30FD0A55364}">
      <dgm:prSet phldr="0"/>
      <dgm:spPr/>
      <dgm:t>
        <a:bodyPr/>
        <a:lstStyle/>
        <a:p>
          <a:pPr>
            <a:lnSpc>
              <a:spcPct val="100000"/>
            </a:lnSpc>
          </a:pPr>
          <a:r>
            <a:rPr lang="en-US">
              <a:latin typeface="Times New Roman"/>
              <a:cs typeface="Times New Roman"/>
            </a:rPr>
            <a:t>Public Comment</a:t>
          </a:r>
        </a:p>
      </dgm:t>
    </dgm:pt>
    <dgm:pt modelId="{946D623F-B5C2-4B5C-B562-AD5F2A52191F}" type="parTrans" cxnId="{5F28E88C-1696-4560-A6DF-939B86BF3FB0}">
      <dgm:prSet/>
      <dgm:spPr/>
    </dgm:pt>
    <dgm:pt modelId="{0E85DA42-D49F-4E78-A86D-54FCB2237FF7}" type="sibTrans" cxnId="{5F28E88C-1696-4560-A6DF-939B86BF3FB0}">
      <dgm:prSet/>
      <dgm:spPr/>
    </dgm:pt>
    <dgm:pt modelId="{9C62C919-133C-445F-BC8F-DC46E41E96AE}" type="pres">
      <dgm:prSet presAssocID="{5D71BC2C-AA58-4813-BABA-C33F3663847C}" presName="root" presStyleCnt="0">
        <dgm:presLayoutVars>
          <dgm:dir/>
          <dgm:resizeHandles val="exact"/>
        </dgm:presLayoutVars>
      </dgm:prSet>
      <dgm:spPr/>
    </dgm:pt>
    <dgm:pt modelId="{73F395C5-1068-4C01-9B7F-5031CA348C86}" type="pres">
      <dgm:prSet presAssocID="{5D71BC2C-AA58-4813-BABA-C33F3663847C}" presName="container" presStyleCnt="0">
        <dgm:presLayoutVars>
          <dgm:dir/>
          <dgm:resizeHandles val="exact"/>
        </dgm:presLayoutVars>
      </dgm:prSet>
      <dgm:spPr/>
    </dgm:pt>
    <dgm:pt modelId="{82C81BFB-931B-4F21-A3B9-951505724A02}" type="pres">
      <dgm:prSet presAssocID="{D75EAAFF-5677-461E-89BF-3DEEE7A76DED}" presName="compNode" presStyleCnt="0"/>
      <dgm:spPr/>
    </dgm:pt>
    <dgm:pt modelId="{41321D79-99AC-45DF-BB95-E09D7BEB5ED5}" type="pres">
      <dgm:prSet presAssocID="{D75EAAFF-5677-461E-89BF-3DEEE7A76DED}" presName="iconBgRect" presStyleLbl="bgShp" presStyleIdx="0" presStyleCnt="6"/>
      <dgm:spPr/>
    </dgm:pt>
    <dgm:pt modelId="{C79B6CAE-3401-4056-875C-AA1862501B59}" type="pres">
      <dgm:prSet presAssocID="{D75EAAFF-5677-461E-89BF-3DEEE7A76DED}"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FF3E7BC6-A069-427B-8FB0-BC6542D102EE}" type="pres">
      <dgm:prSet presAssocID="{D75EAAFF-5677-461E-89BF-3DEEE7A76DED}" presName="spaceRect" presStyleCnt="0"/>
      <dgm:spPr/>
    </dgm:pt>
    <dgm:pt modelId="{3BACB680-9CBE-4ABD-ACD0-8D66DE217042}" type="pres">
      <dgm:prSet presAssocID="{D75EAAFF-5677-461E-89BF-3DEEE7A76DED}" presName="textRect" presStyleLbl="revTx" presStyleIdx="0" presStyleCnt="6">
        <dgm:presLayoutVars>
          <dgm:chMax val="1"/>
          <dgm:chPref val="1"/>
        </dgm:presLayoutVars>
      </dgm:prSet>
      <dgm:spPr/>
    </dgm:pt>
    <dgm:pt modelId="{BEB05A30-8D8B-42F0-84CA-BDD40B375DA3}" type="pres">
      <dgm:prSet presAssocID="{BC07C9A5-9B94-47AB-BD84-F777777BFF93}" presName="sibTrans" presStyleLbl="sibTrans2D1" presStyleIdx="0" presStyleCnt="0"/>
      <dgm:spPr/>
    </dgm:pt>
    <dgm:pt modelId="{76C20936-39AF-4285-9D60-8C7A035A9778}" type="pres">
      <dgm:prSet presAssocID="{8E49E3C8-DA6D-4ACC-B2EF-FEE4CF81E37F}" presName="compNode" presStyleCnt="0"/>
      <dgm:spPr/>
    </dgm:pt>
    <dgm:pt modelId="{834F9617-95F3-4B26-8DB2-882E561B0EEB}" type="pres">
      <dgm:prSet presAssocID="{8E49E3C8-DA6D-4ACC-B2EF-FEE4CF81E37F}" presName="iconBgRect" presStyleLbl="bgShp" presStyleIdx="1" presStyleCnt="6"/>
      <dgm:spPr/>
    </dgm:pt>
    <dgm:pt modelId="{358949B2-F05E-4068-B87A-DEE4153D64E7}" type="pres">
      <dgm:prSet presAssocID="{8E49E3C8-DA6D-4ACC-B2EF-FEE4CF81E37F}"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eting"/>
        </a:ext>
      </dgm:extLst>
    </dgm:pt>
    <dgm:pt modelId="{66E31656-ACFB-46EE-9478-32C2BA463423}" type="pres">
      <dgm:prSet presAssocID="{8E49E3C8-DA6D-4ACC-B2EF-FEE4CF81E37F}" presName="spaceRect" presStyleCnt="0"/>
      <dgm:spPr/>
    </dgm:pt>
    <dgm:pt modelId="{8D442174-65CB-42A7-A69E-56D24BC91645}" type="pres">
      <dgm:prSet presAssocID="{8E49E3C8-DA6D-4ACC-B2EF-FEE4CF81E37F}" presName="textRect" presStyleLbl="revTx" presStyleIdx="1" presStyleCnt="6">
        <dgm:presLayoutVars>
          <dgm:chMax val="1"/>
          <dgm:chPref val="1"/>
        </dgm:presLayoutVars>
      </dgm:prSet>
      <dgm:spPr/>
    </dgm:pt>
    <dgm:pt modelId="{BB54692B-AA02-418B-8BF1-788D5B05965F}" type="pres">
      <dgm:prSet presAssocID="{C8042EF3-81DB-4B54-90C6-475A734B6DB0}" presName="sibTrans" presStyleLbl="sibTrans2D1" presStyleIdx="0" presStyleCnt="0"/>
      <dgm:spPr/>
    </dgm:pt>
    <dgm:pt modelId="{3210429E-56AF-4897-9978-AAB63750FACB}" type="pres">
      <dgm:prSet presAssocID="{CE5007DD-3025-454C-BB5B-210F1D7DD233}" presName="compNode" presStyleCnt="0"/>
      <dgm:spPr/>
    </dgm:pt>
    <dgm:pt modelId="{71808A08-DD72-4797-A60D-783EF40E7C28}" type="pres">
      <dgm:prSet presAssocID="{CE5007DD-3025-454C-BB5B-210F1D7DD233}" presName="iconBgRect" presStyleLbl="bgShp" presStyleIdx="2" presStyleCnt="6"/>
      <dgm:spPr/>
    </dgm:pt>
    <dgm:pt modelId="{0927670C-5311-4E7F-A4B2-EFD160F2887C}" type="pres">
      <dgm:prSet presAssocID="{CE5007DD-3025-454C-BB5B-210F1D7DD233}"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 List"/>
        </a:ext>
      </dgm:extLst>
    </dgm:pt>
    <dgm:pt modelId="{71439D8A-1939-416F-A364-9D7DEFB3F679}" type="pres">
      <dgm:prSet presAssocID="{CE5007DD-3025-454C-BB5B-210F1D7DD233}" presName="spaceRect" presStyleCnt="0"/>
      <dgm:spPr/>
    </dgm:pt>
    <dgm:pt modelId="{9E02E2F6-F81E-4BF8-9F28-8F862E636968}" type="pres">
      <dgm:prSet presAssocID="{CE5007DD-3025-454C-BB5B-210F1D7DD233}" presName="textRect" presStyleLbl="revTx" presStyleIdx="2" presStyleCnt="6">
        <dgm:presLayoutVars>
          <dgm:chMax val="1"/>
          <dgm:chPref val="1"/>
        </dgm:presLayoutVars>
      </dgm:prSet>
      <dgm:spPr/>
    </dgm:pt>
    <dgm:pt modelId="{050D6E00-E397-4DD2-9191-48606EB1477B}" type="pres">
      <dgm:prSet presAssocID="{E7121E69-7234-4FE5-B9D9-D98D667CDCC0}" presName="sibTrans" presStyleLbl="sibTrans2D1" presStyleIdx="0" presStyleCnt="0"/>
      <dgm:spPr/>
    </dgm:pt>
    <dgm:pt modelId="{6E3A788E-83EE-4AD1-9965-83257AD43950}" type="pres">
      <dgm:prSet presAssocID="{F9D27FB8-A9E2-41DC-8808-29C4FF34E3D4}" presName="compNode" presStyleCnt="0"/>
      <dgm:spPr/>
    </dgm:pt>
    <dgm:pt modelId="{C31374AF-318E-483A-BA19-9E8B5542090C}" type="pres">
      <dgm:prSet presAssocID="{F9D27FB8-A9E2-41DC-8808-29C4FF34E3D4}" presName="iconBgRect" presStyleLbl="bgShp" presStyleIdx="3" presStyleCnt="6"/>
      <dgm:spPr/>
    </dgm:pt>
    <dgm:pt modelId="{6DA50477-D2BF-4152-B6DE-2E7354AE633B}" type="pres">
      <dgm:prSet presAssocID="{F9D27FB8-A9E2-41DC-8808-29C4FF34E3D4}"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cales of Justice"/>
        </a:ext>
      </dgm:extLst>
    </dgm:pt>
    <dgm:pt modelId="{7D3EC8C2-F310-4125-9E35-1DA1C0C22928}" type="pres">
      <dgm:prSet presAssocID="{F9D27FB8-A9E2-41DC-8808-29C4FF34E3D4}" presName="spaceRect" presStyleCnt="0"/>
      <dgm:spPr/>
    </dgm:pt>
    <dgm:pt modelId="{E9244DF6-1566-415F-AF3B-9EEB73AD6BA0}" type="pres">
      <dgm:prSet presAssocID="{F9D27FB8-A9E2-41DC-8808-29C4FF34E3D4}" presName="textRect" presStyleLbl="revTx" presStyleIdx="3" presStyleCnt="6">
        <dgm:presLayoutVars>
          <dgm:chMax val="1"/>
          <dgm:chPref val="1"/>
        </dgm:presLayoutVars>
      </dgm:prSet>
      <dgm:spPr/>
    </dgm:pt>
    <dgm:pt modelId="{BAE4B86F-EBA3-4829-89C3-6FFC34F0B83C}" type="pres">
      <dgm:prSet presAssocID="{76AFA98C-7E07-4186-9BD0-56DE7CCB6848}" presName="sibTrans" presStyleLbl="sibTrans2D1" presStyleIdx="0" presStyleCnt="0"/>
      <dgm:spPr/>
    </dgm:pt>
    <dgm:pt modelId="{9724220B-B572-4961-AABF-6E1DF96409F3}" type="pres">
      <dgm:prSet presAssocID="{223F1520-BEAE-4A3C-9EDE-E30FD0A55364}" presName="compNode" presStyleCnt="0"/>
      <dgm:spPr/>
    </dgm:pt>
    <dgm:pt modelId="{CDAC0D03-8E9A-4CC2-B816-60A624BFEFDF}" type="pres">
      <dgm:prSet presAssocID="{223F1520-BEAE-4A3C-9EDE-E30FD0A55364}" presName="iconBgRect" presStyleLbl="bgShp" presStyleIdx="4" presStyleCnt="6"/>
      <dgm:spPr/>
    </dgm:pt>
    <dgm:pt modelId="{EA40B6CF-A67F-40F6-8FDE-1AF3794BB21E}" type="pres">
      <dgm:prSet presAssocID="{223F1520-BEAE-4A3C-9EDE-E30FD0A55364}"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Daily Calendar"/>
        </a:ext>
      </dgm:extLst>
    </dgm:pt>
    <dgm:pt modelId="{2F6E0172-1888-4CD5-8C35-C0DE92FA57C2}" type="pres">
      <dgm:prSet presAssocID="{223F1520-BEAE-4A3C-9EDE-E30FD0A55364}" presName="spaceRect" presStyleCnt="0"/>
      <dgm:spPr/>
    </dgm:pt>
    <dgm:pt modelId="{2D17616E-8C81-4EFA-9608-8BD157A0BE35}" type="pres">
      <dgm:prSet presAssocID="{223F1520-BEAE-4A3C-9EDE-E30FD0A55364}" presName="textRect" presStyleLbl="revTx" presStyleIdx="4" presStyleCnt="6">
        <dgm:presLayoutVars>
          <dgm:chMax val="1"/>
          <dgm:chPref val="1"/>
        </dgm:presLayoutVars>
      </dgm:prSet>
      <dgm:spPr/>
    </dgm:pt>
    <dgm:pt modelId="{9313E619-792C-47AD-A53B-AEA5130C4377}" type="pres">
      <dgm:prSet presAssocID="{0E85DA42-D49F-4E78-A86D-54FCB2237FF7}" presName="sibTrans" presStyleLbl="sibTrans2D1" presStyleIdx="0" presStyleCnt="0"/>
      <dgm:spPr/>
    </dgm:pt>
    <dgm:pt modelId="{ED8B7A06-2342-4FA5-BA9E-2F8FEDFA9A99}" type="pres">
      <dgm:prSet presAssocID="{4CCD692A-82A6-443B-A75C-D7C3539BE300}" presName="compNode" presStyleCnt="0"/>
      <dgm:spPr/>
    </dgm:pt>
    <dgm:pt modelId="{231AB74D-067F-4808-A783-F6999B120CA7}" type="pres">
      <dgm:prSet presAssocID="{4CCD692A-82A6-443B-A75C-D7C3539BE300}" presName="iconBgRect" presStyleLbl="bgShp" presStyleIdx="5" presStyleCnt="6"/>
      <dgm:spPr/>
    </dgm:pt>
    <dgm:pt modelId="{25926157-243D-4387-94D7-5BA0D285B948}" type="pres">
      <dgm:prSet presAssocID="{4CCD692A-82A6-443B-A75C-D7C3539BE300}"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hat"/>
        </a:ext>
      </dgm:extLst>
    </dgm:pt>
    <dgm:pt modelId="{654F8E7C-E739-42AE-8D43-1F2C3575CDD4}" type="pres">
      <dgm:prSet presAssocID="{4CCD692A-82A6-443B-A75C-D7C3539BE300}" presName="spaceRect" presStyleCnt="0"/>
      <dgm:spPr/>
    </dgm:pt>
    <dgm:pt modelId="{B5C94FB8-7071-40EA-A566-5E3606A0DEC1}" type="pres">
      <dgm:prSet presAssocID="{4CCD692A-82A6-443B-A75C-D7C3539BE300}" presName="textRect" presStyleLbl="revTx" presStyleIdx="5" presStyleCnt="6">
        <dgm:presLayoutVars>
          <dgm:chMax val="1"/>
          <dgm:chPref val="1"/>
        </dgm:presLayoutVars>
      </dgm:prSet>
      <dgm:spPr/>
    </dgm:pt>
  </dgm:ptLst>
  <dgm:cxnLst>
    <dgm:cxn modelId="{32DB130D-213B-4E51-993B-DB0D8E183B69}" type="presOf" srcId="{E7121E69-7234-4FE5-B9D9-D98D667CDCC0}" destId="{050D6E00-E397-4DD2-9191-48606EB1477B}" srcOrd="0" destOrd="0" presId="urn:microsoft.com/office/officeart/2018/2/layout/IconCircleList"/>
    <dgm:cxn modelId="{9E4D4A15-3DD9-47FC-A2E9-ABAD9BBCE906}" type="presOf" srcId="{0E85DA42-D49F-4E78-A86D-54FCB2237FF7}" destId="{9313E619-792C-47AD-A53B-AEA5130C4377}" srcOrd="0" destOrd="0" presId="urn:microsoft.com/office/officeart/2018/2/layout/IconCircleList"/>
    <dgm:cxn modelId="{C0358E1C-CB43-459E-92C5-5118F190B8AE}" srcId="{5D71BC2C-AA58-4813-BABA-C33F3663847C}" destId="{8E49E3C8-DA6D-4ACC-B2EF-FEE4CF81E37F}" srcOrd="1" destOrd="0" parTransId="{9A8CE68C-98F7-433A-979C-E4715B29F66A}" sibTransId="{C8042EF3-81DB-4B54-90C6-475A734B6DB0}"/>
    <dgm:cxn modelId="{FE91F130-90AF-4EEF-9426-5818761F099B}" srcId="{5D71BC2C-AA58-4813-BABA-C33F3663847C}" destId="{D75EAAFF-5677-461E-89BF-3DEEE7A76DED}" srcOrd="0" destOrd="0" parTransId="{916BC7C9-E6FF-496E-AF07-ECC7F5B11838}" sibTransId="{BC07C9A5-9B94-47AB-BD84-F777777BFF93}"/>
    <dgm:cxn modelId="{7D3D953A-5573-4661-A9C4-B6C86354C473}" type="presOf" srcId="{223F1520-BEAE-4A3C-9EDE-E30FD0A55364}" destId="{2D17616E-8C81-4EFA-9608-8BD157A0BE35}" srcOrd="0" destOrd="0" presId="urn:microsoft.com/office/officeart/2018/2/layout/IconCircleList"/>
    <dgm:cxn modelId="{318B423F-4809-4B6E-83DF-98172172B4EB}" type="presOf" srcId="{BC07C9A5-9B94-47AB-BD84-F777777BFF93}" destId="{BEB05A30-8D8B-42F0-84CA-BDD40B375DA3}" srcOrd="0" destOrd="0" presId="urn:microsoft.com/office/officeart/2018/2/layout/IconCircleList"/>
    <dgm:cxn modelId="{16D97D41-0306-4EE2-8F48-EDB534079D1E}" srcId="{5D71BC2C-AA58-4813-BABA-C33F3663847C}" destId="{F9D27FB8-A9E2-41DC-8808-29C4FF34E3D4}" srcOrd="3" destOrd="0" parTransId="{FDBEA862-70C6-4D47-8341-32E5E33CB3DE}" sibTransId="{76AFA98C-7E07-4186-9BD0-56DE7CCB6848}"/>
    <dgm:cxn modelId="{5DFBDE6A-C9C0-4C68-B50E-89FC25517B3E}" type="presOf" srcId="{F9D27FB8-A9E2-41DC-8808-29C4FF34E3D4}" destId="{E9244DF6-1566-415F-AF3B-9EEB73AD6BA0}" srcOrd="0" destOrd="0" presId="urn:microsoft.com/office/officeart/2018/2/layout/IconCircleList"/>
    <dgm:cxn modelId="{8182B678-9525-43D8-9AF5-6A7EEE2A3CF9}" type="presOf" srcId="{D75EAAFF-5677-461E-89BF-3DEEE7A76DED}" destId="{3BACB680-9CBE-4ABD-ACD0-8D66DE217042}" srcOrd="0" destOrd="0" presId="urn:microsoft.com/office/officeart/2018/2/layout/IconCircleList"/>
    <dgm:cxn modelId="{A643387D-2F5E-4C8F-90BD-8C99365528ED}" type="presOf" srcId="{C8042EF3-81DB-4B54-90C6-475A734B6DB0}" destId="{BB54692B-AA02-418B-8BF1-788D5B05965F}" srcOrd="0" destOrd="0" presId="urn:microsoft.com/office/officeart/2018/2/layout/IconCircleList"/>
    <dgm:cxn modelId="{5F28E88C-1696-4560-A6DF-939B86BF3FB0}" srcId="{5D71BC2C-AA58-4813-BABA-C33F3663847C}" destId="{223F1520-BEAE-4A3C-9EDE-E30FD0A55364}" srcOrd="4" destOrd="0" parTransId="{946D623F-B5C2-4B5C-B562-AD5F2A52191F}" sibTransId="{0E85DA42-D49F-4E78-A86D-54FCB2237FF7}"/>
    <dgm:cxn modelId="{371A379F-B8FA-4544-9ED9-43655BD10C55}" type="presOf" srcId="{4CCD692A-82A6-443B-A75C-D7C3539BE300}" destId="{B5C94FB8-7071-40EA-A566-5E3606A0DEC1}" srcOrd="0" destOrd="0" presId="urn:microsoft.com/office/officeart/2018/2/layout/IconCircleList"/>
    <dgm:cxn modelId="{9ECF62AE-F789-4E64-B495-544D10342B5D}" srcId="{5D71BC2C-AA58-4813-BABA-C33F3663847C}" destId="{4CCD692A-82A6-443B-A75C-D7C3539BE300}" srcOrd="5" destOrd="0" parTransId="{F6080E19-1E2F-4362-ACC0-A4C31B17301C}" sibTransId="{DD0CD8D6-D416-4BC4-9FBE-1BB43D3DFE0E}"/>
    <dgm:cxn modelId="{95F608BE-EB4B-409A-8634-BF28AEB614C8}" type="presOf" srcId="{5D71BC2C-AA58-4813-BABA-C33F3663847C}" destId="{9C62C919-133C-445F-BC8F-DC46E41E96AE}" srcOrd="0" destOrd="0" presId="urn:microsoft.com/office/officeart/2018/2/layout/IconCircleList"/>
    <dgm:cxn modelId="{840976E2-CF97-4144-B116-EC4C5C71D892}" srcId="{5D71BC2C-AA58-4813-BABA-C33F3663847C}" destId="{CE5007DD-3025-454C-BB5B-210F1D7DD233}" srcOrd="2" destOrd="0" parTransId="{B938BF12-A216-48D6-B05C-D1AB6E083B55}" sibTransId="{E7121E69-7234-4FE5-B9D9-D98D667CDCC0}"/>
    <dgm:cxn modelId="{E645B8E4-F666-41F5-8B0B-5406441EE552}" type="presOf" srcId="{76AFA98C-7E07-4186-9BD0-56DE7CCB6848}" destId="{BAE4B86F-EBA3-4829-89C3-6FFC34F0B83C}" srcOrd="0" destOrd="0" presId="urn:microsoft.com/office/officeart/2018/2/layout/IconCircleList"/>
    <dgm:cxn modelId="{D65939E7-B813-40AD-816E-686B6F562EDB}" type="presOf" srcId="{8E49E3C8-DA6D-4ACC-B2EF-FEE4CF81E37F}" destId="{8D442174-65CB-42A7-A69E-56D24BC91645}" srcOrd="0" destOrd="0" presId="urn:microsoft.com/office/officeart/2018/2/layout/IconCircleList"/>
    <dgm:cxn modelId="{6E213AEC-42EA-4C35-9142-5FA4B5D2157B}" type="presOf" srcId="{CE5007DD-3025-454C-BB5B-210F1D7DD233}" destId="{9E02E2F6-F81E-4BF8-9F28-8F862E636968}" srcOrd="0" destOrd="0" presId="urn:microsoft.com/office/officeart/2018/2/layout/IconCircleList"/>
    <dgm:cxn modelId="{DE880A77-36EA-4DCB-8288-CBB7547C839D}" type="presParOf" srcId="{9C62C919-133C-445F-BC8F-DC46E41E96AE}" destId="{73F395C5-1068-4C01-9B7F-5031CA348C86}" srcOrd="0" destOrd="0" presId="urn:microsoft.com/office/officeart/2018/2/layout/IconCircleList"/>
    <dgm:cxn modelId="{D9E81649-0512-475E-B97E-B9312AE4FC5B}" type="presParOf" srcId="{73F395C5-1068-4C01-9B7F-5031CA348C86}" destId="{82C81BFB-931B-4F21-A3B9-951505724A02}" srcOrd="0" destOrd="0" presId="urn:microsoft.com/office/officeart/2018/2/layout/IconCircleList"/>
    <dgm:cxn modelId="{32CDE89C-DDFD-425C-BA15-FB4D9E4D94E0}" type="presParOf" srcId="{82C81BFB-931B-4F21-A3B9-951505724A02}" destId="{41321D79-99AC-45DF-BB95-E09D7BEB5ED5}" srcOrd="0" destOrd="0" presId="urn:microsoft.com/office/officeart/2018/2/layout/IconCircleList"/>
    <dgm:cxn modelId="{EE19E1A7-85AC-403D-AD99-C630154DED54}" type="presParOf" srcId="{82C81BFB-931B-4F21-A3B9-951505724A02}" destId="{C79B6CAE-3401-4056-875C-AA1862501B59}" srcOrd="1" destOrd="0" presId="urn:microsoft.com/office/officeart/2018/2/layout/IconCircleList"/>
    <dgm:cxn modelId="{F3E11D31-6E80-4220-B98B-F8B36D35D26A}" type="presParOf" srcId="{82C81BFB-931B-4F21-A3B9-951505724A02}" destId="{FF3E7BC6-A069-427B-8FB0-BC6542D102EE}" srcOrd="2" destOrd="0" presId="urn:microsoft.com/office/officeart/2018/2/layout/IconCircleList"/>
    <dgm:cxn modelId="{D313AE69-ECBF-43DD-ACB4-FE49A0768250}" type="presParOf" srcId="{82C81BFB-931B-4F21-A3B9-951505724A02}" destId="{3BACB680-9CBE-4ABD-ACD0-8D66DE217042}" srcOrd="3" destOrd="0" presId="urn:microsoft.com/office/officeart/2018/2/layout/IconCircleList"/>
    <dgm:cxn modelId="{A5058709-0163-46BB-AF8F-FE70C9858EF4}" type="presParOf" srcId="{73F395C5-1068-4C01-9B7F-5031CA348C86}" destId="{BEB05A30-8D8B-42F0-84CA-BDD40B375DA3}" srcOrd="1" destOrd="0" presId="urn:microsoft.com/office/officeart/2018/2/layout/IconCircleList"/>
    <dgm:cxn modelId="{C0C2AC90-E038-4567-AA9D-AFA0197ACD9E}" type="presParOf" srcId="{73F395C5-1068-4C01-9B7F-5031CA348C86}" destId="{76C20936-39AF-4285-9D60-8C7A035A9778}" srcOrd="2" destOrd="0" presId="urn:microsoft.com/office/officeart/2018/2/layout/IconCircleList"/>
    <dgm:cxn modelId="{5B9B3E2D-4474-4472-ABE7-D27F36B69AE1}" type="presParOf" srcId="{76C20936-39AF-4285-9D60-8C7A035A9778}" destId="{834F9617-95F3-4B26-8DB2-882E561B0EEB}" srcOrd="0" destOrd="0" presId="urn:microsoft.com/office/officeart/2018/2/layout/IconCircleList"/>
    <dgm:cxn modelId="{F89931D6-CABD-47C9-A515-09F7EAE4A732}" type="presParOf" srcId="{76C20936-39AF-4285-9D60-8C7A035A9778}" destId="{358949B2-F05E-4068-B87A-DEE4153D64E7}" srcOrd="1" destOrd="0" presId="urn:microsoft.com/office/officeart/2018/2/layout/IconCircleList"/>
    <dgm:cxn modelId="{9E503561-38F9-4DCE-A20A-545D6B06BC7A}" type="presParOf" srcId="{76C20936-39AF-4285-9D60-8C7A035A9778}" destId="{66E31656-ACFB-46EE-9478-32C2BA463423}" srcOrd="2" destOrd="0" presId="urn:microsoft.com/office/officeart/2018/2/layout/IconCircleList"/>
    <dgm:cxn modelId="{03DBA349-9E82-4B77-8D6B-BDC3B46147F0}" type="presParOf" srcId="{76C20936-39AF-4285-9D60-8C7A035A9778}" destId="{8D442174-65CB-42A7-A69E-56D24BC91645}" srcOrd="3" destOrd="0" presId="urn:microsoft.com/office/officeart/2018/2/layout/IconCircleList"/>
    <dgm:cxn modelId="{E1ED62EF-E0C7-448D-A3AB-E271C950D29E}" type="presParOf" srcId="{73F395C5-1068-4C01-9B7F-5031CA348C86}" destId="{BB54692B-AA02-418B-8BF1-788D5B05965F}" srcOrd="3" destOrd="0" presId="urn:microsoft.com/office/officeart/2018/2/layout/IconCircleList"/>
    <dgm:cxn modelId="{22B257EC-D3EB-4FEB-81F0-67960DE44489}" type="presParOf" srcId="{73F395C5-1068-4C01-9B7F-5031CA348C86}" destId="{3210429E-56AF-4897-9978-AAB63750FACB}" srcOrd="4" destOrd="0" presId="urn:microsoft.com/office/officeart/2018/2/layout/IconCircleList"/>
    <dgm:cxn modelId="{2C59FEE2-FEBC-4F0C-9794-906CAA750397}" type="presParOf" srcId="{3210429E-56AF-4897-9978-AAB63750FACB}" destId="{71808A08-DD72-4797-A60D-783EF40E7C28}" srcOrd="0" destOrd="0" presId="urn:microsoft.com/office/officeart/2018/2/layout/IconCircleList"/>
    <dgm:cxn modelId="{E4166CB0-8B43-4436-A44B-383EA641B981}" type="presParOf" srcId="{3210429E-56AF-4897-9978-AAB63750FACB}" destId="{0927670C-5311-4E7F-A4B2-EFD160F2887C}" srcOrd="1" destOrd="0" presId="urn:microsoft.com/office/officeart/2018/2/layout/IconCircleList"/>
    <dgm:cxn modelId="{434AA30C-CF81-4967-AA02-AFF47E1114D2}" type="presParOf" srcId="{3210429E-56AF-4897-9978-AAB63750FACB}" destId="{71439D8A-1939-416F-A364-9D7DEFB3F679}" srcOrd="2" destOrd="0" presId="urn:microsoft.com/office/officeart/2018/2/layout/IconCircleList"/>
    <dgm:cxn modelId="{5A2BE374-A84C-49C8-9F4E-BDEEAB7A406E}" type="presParOf" srcId="{3210429E-56AF-4897-9978-AAB63750FACB}" destId="{9E02E2F6-F81E-4BF8-9F28-8F862E636968}" srcOrd="3" destOrd="0" presId="urn:microsoft.com/office/officeart/2018/2/layout/IconCircleList"/>
    <dgm:cxn modelId="{C73E3E89-6DFF-4327-B6EF-42DBB466170A}" type="presParOf" srcId="{73F395C5-1068-4C01-9B7F-5031CA348C86}" destId="{050D6E00-E397-4DD2-9191-48606EB1477B}" srcOrd="5" destOrd="0" presId="urn:microsoft.com/office/officeart/2018/2/layout/IconCircleList"/>
    <dgm:cxn modelId="{CCD61668-807D-439D-B738-2298388719C0}" type="presParOf" srcId="{73F395C5-1068-4C01-9B7F-5031CA348C86}" destId="{6E3A788E-83EE-4AD1-9965-83257AD43950}" srcOrd="6" destOrd="0" presId="urn:microsoft.com/office/officeart/2018/2/layout/IconCircleList"/>
    <dgm:cxn modelId="{941FC71B-8298-47EF-AB37-4BDE6B27AD11}" type="presParOf" srcId="{6E3A788E-83EE-4AD1-9965-83257AD43950}" destId="{C31374AF-318E-483A-BA19-9E8B5542090C}" srcOrd="0" destOrd="0" presId="urn:microsoft.com/office/officeart/2018/2/layout/IconCircleList"/>
    <dgm:cxn modelId="{F56A6CD4-FFA8-454A-A1F1-2619385F0351}" type="presParOf" srcId="{6E3A788E-83EE-4AD1-9965-83257AD43950}" destId="{6DA50477-D2BF-4152-B6DE-2E7354AE633B}" srcOrd="1" destOrd="0" presId="urn:microsoft.com/office/officeart/2018/2/layout/IconCircleList"/>
    <dgm:cxn modelId="{0C45C8AE-3877-4185-B382-88FAA374C7C6}" type="presParOf" srcId="{6E3A788E-83EE-4AD1-9965-83257AD43950}" destId="{7D3EC8C2-F310-4125-9E35-1DA1C0C22928}" srcOrd="2" destOrd="0" presId="urn:microsoft.com/office/officeart/2018/2/layout/IconCircleList"/>
    <dgm:cxn modelId="{FCC73F37-84E3-4038-B3CA-1BFE2A7A4279}" type="presParOf" srcId="{6E3A788E-83EE-4AD1-9965-83257AD43950}" destId="{E9244DF6-1566-415F-AF3B-9EEB73AD6BA0}" srcOrd="3" destOrd="0" presId="urn:microsoft.com/office/officeart/2018/2/layout/IconCircleList"/>
    <dgm:cxn modelId="{58E967A7-4E42-4854-A9CD-B4B766B548A2}" type="presParOf" srcId="{73F395C5-1068-4C01-9B7F-5031CA348C86}" destId="{BAE4B86F-EBA3-4829-89C3-6FFC34F0B83C}" srcOrd="7" destOrd="0" presId="urn:microsoft.com/office/officeart/2018/2/layout/IconCircleList"/>
    <dgm:cxn modelId="{01639A6B-F04D-4C48-8E45-D48E8836A4EB}" type="presParOf" srcId="{73F395C5-1068-4C01-9B7F-5031CA348C86}" destId="{9724220B-B572-4961-AABF-6E1DF96409F3}" srcOrd="8" destOrd="0" presId="urn:microsoft.com/office/officeart/2018/2/layout/IconCircleList"/>
    <dgm:cxn modelId="{8C2E06AB-147D-4A7D-A768-06AF3DCD51B5}" type="presParOf" srcId="{9724220B-B572-4961-AABF-6E1DF96409F3}" destId="{CDAC0D03-8E9A-4CC2-B816-60A624BFEFDF}" srcOrd="0" destOrd="0" presId="urn:microsoft.com/office/officeart/2018/2/layout/IconCircleList"/>
    <dgm:cxn modelId="{738E9715-BF5D-4459-A958-AD59F5118704}" type="presParOf" srcId="{9724220B-B572-4961-AABF-6E1DF96409F3}" destId="{EA40B6CF-A67F-40F6-8FDE-1AF3794BB21E}" srcOrd="1" destOrd="0" presId="urn:microsoft.com/office/officeart/2018/2/layout/IconCircleList"/>
    <dgm:cxn modelId="{BB9DF9CB-8101-4F0B-9D78-6FCCC9371E47}" type="presParOf" srcId="{9724220B-B572-4961-AABF-6E1DF96409F3}" destId="{2F6E0172-1888-4CD5-8C35-C0DE92FA57C2}" srcOrd="2" destOrd="0" presId="urn:microsoft.com/office/officeart/2018/2/layout/IconCircleList"/>
    <dgm:cxn modelId="{1AD97209-C0DA-4201-993D-E325E8393405}" type="presParOf" srcId="{9724220B-B572-4961-AABF-6E1DF96409F3}" destId="{2D17616E-8C81-4EFA-9608-8BD157A0BE35}" srcOrd="3" destOrd="0" presId="urn:microsoft.com/office/officeart/2018/2/layout/IconCircleList"/>
    <dgm:cxn modelId="{DB17CCD1-765E-4A76-A490-E1118583A428}" type="presParOf" srcId="{73F395C5-1068-4C01-9B7F-5031CA348C86}" destId="{9313E619-792C-47AD-A53B-AEA5130C4377}" srcOrd="9" destOrd="0" presId="urn:microsoft.com/office/officeart/2018/2/layout/IconCircleList"/>
    <dgm:cxn modelId="{935A317F-F576-45C3-A55F-B4391B9DBB45}" type="presParOf" srcId="{73F395C5-1068-4C01-9B7F-5031CA348C86}" destId="{ED8B7A06-2342-4FA5-BA9E-2F8FEDFA9A99}" srcOrd="10" destOrd="0" presId="urn:microsoft.com/office/officeart/2018/2/layout/IconCircleList"/>
    <dgm:cxn modelId="{F2C60320-0CA0-42DD-A6F4-F1AC03D25554}" type="presParOf" srcId="{ED8B7A06-2342-4FA5-BA9E-2F8FEDFA9A99}" destId="{231AB74D-067F-4808-A783-F6999B120CA7}" srcOrd="0" destOrd="0" presId="urn:microsoft.com/office/officeart/2018/2/layout/IconCircleList"/>
    <dgm:cxn modelId="{BF1E9D96-9F3F-46CB-B703-0C8C9618C5EB}" type="presParOf" srcId="{ED8B7A06-2342-4FA5-BA9E-2F8FEDFA9A99}" destId="{25926157-243D-4387-94D7-5BA0D285B948}" srcOrd="1" destOrd="0" presId="urn:microsoft.com/office/officeart/2018/2/layout/IconCircleList"/>
    <dgm:cxn modelId="{4DE639DA-B12A-4779-B17C-434F19BAA672}" type="presParOf" srcId="{ED8B7A06-2342-4FA5-BA9E-2F8FEDFA9A99}" destId="{654F8E7C-E739-42AE-8D43-1F2C3575CDD4}" srcOrd="2" destOrd="0" presId="urn:microsoft.com/office/officeart/2018/2/layout/IconCircleList"/>
    <dgm:cxn modelId="{213B8F8E-CC3E-4FE1-AFEF-59DB3EBC978B}" type="presParOf" srcId="{ED8B7A06-2342-4FA5-BA9E-2F8FEDFA9A99}" destId="{B5C94FB8-7071-40EA-A566-5E3606A0DEC1}"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F38A58-BF45-4F3D-9E86-E86EDEBB030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F1D86B3-CCD7-403B-B6FF-CDB65AC85182}">
      <dgm:prSet custT="1"/>
      <dgm:spPr/>
      <dgm:t>
        <a:bodyPr/>
        <a:lstStyle/>
        <a:p>
          <a:r>
            <a:rPr lang="en-US" sz="2400">
              <a:latin typeface="Times New Roman" panose="02020603050405020304" pitchFamily="18" charset="0"/>
              <a:cs typeface="Times New Roman" panose="02020603050405020304" pitchFamily="18" charset="0"/>
            </a:rPr>
            <a:t>Focus on </a:t>
          </a:r>
        </a:p>
      </dgm:t>
    </dgm:pt>
    <dgm:pt modelId="{C3619680-0E27-48FA-8DA2-CBC1F5597B8A}" type="parTrans" cxnId="{92203F58-86B8-4D36-8F4F-B506F7711594}">
      <dgm:prSet/>
      <dgm:spPr/>
      <dgm:t>
        <a:bodyPr/>
        <a:lstStyle/>
        <a:p>
          <a:endParaRPr lang="en-US"/>
        </a:p>
      </dgm:t>
    </dgm:pt>
    <dgm:pt modelId="{36EE5218-3EF1-4276-AA0E-9F8024872E91}" type="sibTrans" cxnId="{92203F58-86B8-4D36-8F4F-B506F7711594}">
      <dgm:prSet/>
      <dgm:spPr/>
      <dgm:t>
        <a:bodyPr/>
        <a:lstStyle/>
        <a:p>
          <a:endParaRPr lang="en-US"/>
        </a:p>
      </dgm:t>
    </dgm:pt>
    <dgm:pt modelId="{6018BAEE-2EFA-41F0-A2BB-F25BA3CD2384}">
      <dgm:prSet custT="1"/>
      <dgm:spPr/>
      <dgm:t>
        <a:bodyPr lIns="640080"/>
        <a:lstStyle/>
        <a:p>
          <a:r>
            <a:rPr lang="en-US" sz="2000">
              <a:latin typeface="Times New Roman" panose="02020603050405020304" pitchFamily="18" charset="0"/>
              <a:cs typeface="Times New Roman" panose="02020603050405020304" pitchFamily="18" charset="0"/>
            </a:rPr>
            <a:t>Accessibility</a:t>
          </a:r>
        </a:p>
      </dgm:t>
    </dgm:pt>
    <dgm:pt modelId="{63E764D2-0DA9-475B-9FD1-D5DFA9726B5A}" type="parTrans" cxnId="{31577B32-1758-47EE-92C7-5E4DED839714}">
      <dgm:prSet/>
      <dgm:spPr/>
      <dgm:t>
        <a:bodyPr/>
        <a:lstStyle/>
        <a:p>
          <a:endParaRPr lang="en-US"/>
        </a:p>
      </dgm:t>
    </dgm:pt>
    <dgm:pt modelId="{ACC07373-B707-4D4F-B540-B073DCFFAAE3}" type="sibTrans" cxnId="{31577B32-1758-47EE-92C7-5E4DED839714}">
      <dgm:prSet/>
      <dgm:spPr/>
      <dgm:t>
        <a:bodyPr/>
        <a:lstStyle/>
        <a:p>
          <a:endParaRPr lang="en-US"/>
        </a:p>
      </dgm:t>
    </dgm:pt>
    <dgm:pt modelId="{E5058FCE-855C-471D-9FA4-AE72607C3E06}">
      <dgm:prSet custT="1"/>
      <dgm:spPr/>
      <dgm:t>
        <a:bodyPr lIns="640080"/>
        <a:lstStyle/>
        <a:p>
          <a:r>
            <a:rPr lang="en-US" sz="2000">
              <a:latin typeface="Times New Roman" panose="02020603050405020304" pitchFamily="18" charset="0"/>
              <a:cs typeface="Times New Roman" panose="02020603050405020304" pitchFamily="18" charset="0"/>
            </a:rPr>
            <a:t>Quality</a:t>
          </a:r>
        </a:p>
      </dgm:t>
    </dgm:pt>
    <dgm:pt modelId="{9744BAC2-5999-464E-8F6C-57E37D5D6A46}" type="parTrans" cxnId="{0D6930AF-23D7-4BE2-AABE-5670C58B5A32}">
      <dgm:prSet/>
      <dgm:spPr/>
      <dgm:t>
        <a:bodyPr/>
        <a:lstStyle/>
        <a:p>
          <a:endParaRPr lang="en-US"/>
        </a:p>
      </dgm:t>
    </dgm:pt>
    <dgm:pt modelId="{FB623580-8524-4064-8F1D-82E62F1362B3}" type="sibTrans" cxnId="{0D6930AF-23D7-4BE2-AABE-5670C58B5A32}">
      <dgm:prSet/>
      <dgm:spPr/>
      <dgm:t>
        <a:bodyPr/>
        <a:lstStyle/>
        <a:p>
          <a:endParaRPr lang="en-US"/>
        </a:p>
      </dgm:t>
    </dgm:pt>
    <dgm:pt modelId="{908B9622-FAE5-4914-99FC-989A142C190B}">
      <dgm:prSet custT="1"/>
      <dgm:spPr/>
      <dgm:t>
        <a:bodyPr lIns="640080"/>
        <a:lstStyle/>
        <a:p>
          <a:r>
            <a:rPr lang="en-US" sz="2000">
              <a:latin typeface="Times New Roman" panose="02020603050405020304" pitchFamily="18" charset="0"/>
              <a:cs typeface="Times New Roman" panose="02020603050405020304" pitchFamily="18" charset="0"/>
            </a:rPr>
            <a:t>Alignment</a:t>
          </a:r>
        </a:p>
      </dgm:t>
    </dgm:pt>
    <dgm:pt modelId="{B67F2485-A792-49B3-8F6C-469AD626F736}" type="parTrans" cxnId="{62C39CE0-B244-4208-A5F3-F1C9F73B7C61}">
      <dgm:prSet/>
      <dgm:spPr/>
      <dgm:t>
        <a:bodyPr/>
        <a:lstStyle/>
        <a:p>
          <a:endParaRPr lang="en-US"/>
        </a:p>
      </dgm:t>
    </dgm:pt>
    <dgm:pt modelId="{56F155B6-28B9-43CA-8520-1EE1DC02A4DB}" type="sibTrans" cxnId="{62C39CE0-B244-4208-A5F3-F1C9F73B7C61}">
      <dgm:prSet/>
      <dgm:spPr/>
      <dgm:t>
        <a:bodyPr/>
        <a:lstStyle/>
        <a:p>
          <a:endParaRPr lang="en-US"/>
        </a:p>
      </dgm:t>
    </dgm:pt>
    <dgm:pt modelId="{A08AD3F6-160B-46A2-9F3E-F8BC5AA1AD2A}">
      <dgm:prSet custT="1"/>
      <dgm:spPr/>
      <dgm:t>
        <a:bodyPr/>
        <a:lstStyle/>
        <a:p>
          <a:pPr rtl="0"/>
          <a:r>
            <a:rPr lang="en-US" sz="2400">
              <a:latin typeface="Times New Roman"/>
              <a:cs typeface="Times New Roman"/>
            </a:rPr>
            <a:t>Updates to Model Partnership Agreement</a:t>
          </a:r>
        </a:p>
      </dgm:t>
    </dgm:pt>
    <dgm:pt modelId="{AC31B617-7218-41BC-8111-74E6BCD0A46A}" type="parTrans" cxnId="{1E72ACBC-F0A5-4A88-A1E1-6FCFCF18B069}">
      <dgm:prSet/>
      <dgm:spPr/>
      <dgm:t>
        <a:bodyPr/>
        <a:lstStyle/>
        <a:p>
          <a:endParaRPr lang="en-US"/>
        </a:p>
      </dgm:t>
    </dgm:pt>
    <dgm:pt modelId="{264EC169-101A-43D8-98C0-C4E8C696311F}" type="sibTrans" cxnId="{1E72ACBC-F0A5-4A88-A1E1-6FCFCF18B069}">
      <dgm:prSet/>
      <dgm:spPr/>
      <dgm:t>
        <a:bodyPr/>
        <a:lstStyle/>
        <a:p>
          <a:endParaRPr lang="en-US"/>
        </a:p>
      </dgm:t>
    </dgm:pt>
    <dgm:pt modelId="{C0CD528B-56A6-4A64-88B5-FDB8557B931C}" type="pres">
      <dgm:prSet presAssocID="{AEF38A58-BF45-4F3D-9E86-E86EDEBB030F}" presName="linear" presStyleCnt="0">
        <dgm:presLayoutVars>
          <dgm:dir/>
          <dgm:animLvl val="lvl"/>
          <dgm:resizeHandles val="exact"/>
        </dgm:presLayoutVars>
      </dgm:prSet>
      <dgm:spPr/>
    </dgm:pt>
    <dgm:pt modelId="{36B500B0-2D4A-41DD-AE76-53563BA081AB}" type="pres">
      <dgm:prSet presAssocID="{9F1D86B3-CCD7-403B-B6FF-CDB65AC85182}" presName="parentLin" presStyleCnt="0"/>
      <dgm:spPr/>
    </dgm:pt>
    <dgm:pt modelId="{3F83C0EC-9D6C-4136-8A2C-8AB012DCCC21}" type="pres">
      <dgm:prSet presAssocID="{9F1D86B3-CCD7-403B-B6FF-CDB65AC85182}" presName="parentLeftMargin" presStyleLbl="node1" presStyleIdx="0" presStyleCnt="2"/>
      <dgm:spPr/>
    </dgm:pt>
    <dgm:pt modelId="{E9B3B7C1-5D52-4F39-95F9-B2D19D804ADA}" type="pres">
      <dgm:prSet presAssocID="{9F1D86B3-CCD7-403B-B6FF-CDB65AC85182}" presName="parentText" presStyleLbl="node1" presStyleIdx="0" presStyleCnt="2" custScaleY="38427">
        <dgm:presLayoutVars>
          <dgm:chMax val="0"/>
          <dgm:bulletEnabled val="1"/>
        </dgm:presLayoutVars>
      </dgm:prSet>
      <dgm:spPr/>
    </dgm:pt>
    <dgm:pt modelId="{0F8BCF9D-4EA3-42B4-8D9F-E7765A7DCB56}" type="pres">
      <dgm:prSet presAssocID="{9F1D86B3-CCD7-403B-B6FF-CDB65AC85182}" presName="negativeSpace" presStyleCnt="0"/>
      <dgm:spPr/>
    </dgm:pt>
    <dgm:pt modelId="{D15542FA-0C16-46CD-8E28-28592F65AF21}" type="pres">
      <dgm:prSet presAssocID="{9F1D86B3-CCD7-403B-B6FF-CDB65AC85182}" presName="childText" presStyleLbl="conFgAcc1" presStyleIdx="0" presStyleCnt="2" custLinFactNeighborY="-21126">
        <dgm:presLayoutVars>
          <dgm:bulletEnabled val="1"/>
        </dgm:presLayoutVars>
      </dgm:prSet>
      <dgm:spPr/>
    </dgm:pt>
    <dgm:pt modelId="{1E483442-85EF-4509-8515-44E63B43CE26}" type="pres">
      <dgm:prSet presAssocID="{36EE5218-3EF1-4276-AA0E-9F8024872E91}" presName="spaceBetweenRectangles" presStyleCnt="0"/>
      <dgm:spPr/>
    </dgm:pt>
    <dgm:pt modelId="{D59F8DB9-D4DE-4B35-A9DD-728D4826B1AF}" type="pres">
      <dgm:prSet presAssocID="{A08AD3F6-160B-46A2-9F3E-F8BC5AA1AD2A}" presName="parentLin" presStyleCnt="0"/>
      <dgm:spPr/>
    </dgm:pt>
    <dgm:pt modelId="{9313D2BE-05CD-4AAA-B0A6-EF674DE7EA50}" type="pres">
      <dgm:prSet presAssocID="{A08AD3F6-160B-46A2-9F3E-F8BC5AA1AD2A}" presName="parentLeftMargin" presStyleLbl="node1" presStyleIdx="0" presStyleCnt="2"/>
      <dgm:spPr/>
    </dgm:pt>
    <dgm:pt modelId="{A2A988E0-DEF9-4C49-88EC-AD4486BEEC4E}" type="pres">
      <dgm:prSet presAssocID="{A08AD3F6-160B-46A2-9F3E-F8BC5AA1AD2A}" presName="parentText" presStyleLbl="node1" presStyleIdx="1" presStyleCnt="2" custScaleY="47893" custLinFactNeighborX="3033" custLinFactNeighborY="15917">
        <dgm:presLayoutVars>
          <dgm:chMax val="0"/>
          <dgm:bulletEnabled val="1"/>
        </dgm:presLayoutVars>
      </dgm:prSet>
      <dgm:spPr/>
    </dgm:pt>
    <dgm:pt modelId="{51774C89-0925-453C-83DF-7C326DFB0960}" type="pres">
      <dgm:prSet presAssocID="{A08AD3F6-160B-46A2-9F3E-F8BC5AA1AD2A}" presName="negativeSpace" presStyleCnt="0"/>
      <dgm:spPr/>
    </dgm:pt>
    <dgm:pt modelId="{0C9D0074-8473-435A-AB31-41C335BA21D4}" type="pres">
      <dgm:prSet presAssocID="{A08AD3F6-160B-46A2-9F3E-F8BC5AA1AD2A}" presName="childText" presStyleLbl="conFgAcc1" presStyleIdx="1" presStyleCnt="2">
        <dgm:presLayoutVars>
          <dgm:bulletEnabled val="1"/>
        </dgm:presLayoutVars>
      </dgm:prSet>
      <dgm:spPr/>
    </dgm:pt>
  </dgm:ptLst>
  <dgm:cxnLst>
    <dgm:cxn modelId="{09B0F928-A95C-421C-A5A0-73744401D44C}" type="presOf" srcId="{9F1D86B3-CCD7-403B-B6FF-CDB65AC85182}" destId="{3F83C0EC-9D6C-4136-8A2C-8AB012DCCC21}" srcOrd="0" destOrd="0" presId="urn:microsoft.com/office/officeart/2005/8/layout/list1"/>
    <dgm:cxn modelId="{31577B32-1758-47EE-92C7-5E4DED839714}" srcId="{9F1D86B3-CCD7-403B-B6FF-CDB65AC85182}" destId="{6018BAEE-2EFA-41F0-A2BB-F25BA3CD2384}" srcOrd="0" destOrd="0" parTransId="{63E764D2-0DA9-475B-9FD1-D5DFA9726B5A}" sibTransId="{ACC07373-B707-4D4F-B540-B073DCFFAAE3}"/>
    <dgm:cxn modelId="{F407BC4D-394D-422B-B566-0502B0123BFC}" type="presOf" srcId="{908B9622-FAE5-4914-99FC-989A142C190B}" destId="{D15542FA-0C16-46CD-8E28-28592F65AF21}" srcOrd="0" destOrd="2" presId="urn:microsoft.com/office/officeart/2005/8/layout/list1"/>
    <dgm:cxn modelId="{92203F58-86B8-4D36-8F4F-B506F7711594}" srcId="{AEF38A58-BF45-4F3D-9E86-E86EDEBB030F}" destId="{9F1D86B3-CCD7-403B-B6FF-CDB65AC85182}" srcOrd="0" destOrd="0" parTransId="{C3619680-0E27-48FA-8DA2-CBC1F5597B8A}" sibTransId="{36EE5218-3EF1-4276-AA0E-9F8024872E91}"/>
    <dgm:cxn modelId="{8C3FAF59-0986-4A74-8C01-E4D7F8456DBE}" type="presOf" srcId="{A08AD3F6-160B-46A2-9F3E-F8BC5AA1AD2A}" destId="{9313D2BE-05CD-4AAA-B0A6-EF674DE7EA50}" srcOrd="0" destOrd="0" presId="urn:microsoft.com/office/officeart/2005/8/layout/list1"/>
    <dgm:cxn modelId="{91259B82-139D-4891-8BE0-AECE81F6F704}" type="presOf" srcId="{AEF38A58-BF45-4F3D-9E86-E86EDEBB030F}" destId="{C0CD528B-56A6-4A64-88B5-FDB8557B931C}" srcOrd="0" destOrd="0" presId="urn:microsoft.com/office/officeart/2005/8/layout/list1"/>
    <dgm:cxn modelId="{B358F382-6530-4859-952D-218D9BDF316A}" type="presOf" srcId="{E5058FCE-855C-471D-9FA4-AE72607C3E06}" destId="{D15542FA-0C16-46CD-8E28-28592F65AF21}" srcOrd="0" destOrd="1" presId="urn:microsoft.com/office/officeart/2005/8/layout/list1"/>
    <dgm:cxn modelId="{5F93999E-AA46-41DD-87EE-9D64BFC96AD5}" type="presOf" srcId="{9F1D86B3-CCD7-403B-B6FF-CDB65AC85182}" destId="{E9B3B7C1-5D52-4F39-95F9-B2D19D804ADA}" srcOrd="1" destOrd="0" presId="urn:microsoft.com/office/officeart/2005/8/layout/list1"/>
    <dgm:cxn modelId="{0D6930AF-23D7-4BE2-AABE-5670C58B5A32}" srcId="{9F1D86B3-CCD7-403B-B6FF-CDB65AC85182}" destId="{E5058FCE-855C-471D-9FA4-AE72607C3E06}" srcOrd="1" destOrd="0" parTransId="{9744BAC2-5999-464E-8F6C-57E37D5D6A46}" sibTransId="{FB623580-8524-4064-8F1D-82E62F1362B3}"/>
    <dgm:cxn modelId="{1E72ACBC-F0A5-4A88-A1E1-6FCFCF18B069}" srcId="{AEF38A58-BF45-4F3D-9E86-E86EDEBB030F}" destId="{A08AD3F6-160B-46A2-9F3E-F8BC5AA1AD2A}" srcOrd="1" destOrd="0" parTransId="{AC31B617-7218-41BC-8111-74E6BCD0A46A}" sibTransId="{264EC169-101A-43D8-98C0-C4E8C696311F}"/>
    <dgm:cxn modelId="{3D30E2C6-52FA-4F0F-812A-41D5DFA3A88D}" type="presOf" srcId="{A08AD3F6-160B-46A2-9F3E-F8BC5AA1AD2A}" destId="{A2A988E0-DEF9-4C49-88EC-AD4486BEEC4E}" srcOrd="1" destOrd="0" presId="urn:microsoft.com/office/officeart/2005/8/layout/list1"/>
    <dgm:cxn modelId="{62C39CE0-B244-4208-A5F3-F1C9F73B7C61}" srcId="{9F1D86B3-CCD7-403B-B6FF-CDB65AC85182}" destId="{908B9622-FAE5-4914-99FC-989A142C190B}" srcOrd="2" destOrd="0" parTransId="{B67F2485-A792-49B3-8F6C-469AD626F736}" sibTransId="{56F155B6-28B9-43CA-8520-1EE1DC02A4DB}"/>
    <dgm:cxn modelId="{EF6D97F8-35A8-4792-A1CE-B512EFE5EC61}" type="presOf" srcId="{6018BAEE-2EFA-41F0-A2BB-F25BA3CD2384}" destId="{D15542FA-0C16-46CD-8E28-28592F65AF21}" srcOrd="0" destOrd="0" presId="urn:microsoft.com/office/officeart/2005/8/layout/list1"/>
    <dgm:cxn modelId="{5E3A9872-1D30-4357-86A5-15C1DCE43963}" type="presParOf" srcId="{C0CD528B-56A6-4A64-88B5-FDB8557B931C}" destId="{36B500B0-2D4A-41DD-AE76-53563BA081AB}" srcOrd="0" destOrd="0" presId="urn:microsoft.com/office/officeart/2005/8/layout/list1"/>
    <dgm:cxn modelId="{015A4CB7-0551-41A0-945B-711D0954712D}" type="presParOf" srcId="{36B500B0-2D4A-41DD-AE76-53563BA081AB}" destId="{3F83C0EC-9D6C-4136-8A2C-8AB012DCCC21}" srcOrd="0" destOrd="0" presId="urn:microsoft.com/office/officeart/2005/8/layout/list1"/>
    <dgm:cxn modelId="{1066FCBE-EC7A-4B22-AFBD-D71E1873260F}" type="presParOf" srcId="{36B500B0-2D4A-41DD-AE76-53563BA081AB}" destId="{E9B3B7C1-5D52-4F39-95F9-B2D19D804ADA}" srcOrd="1" destOrd="0" presId="urn:microsoft.com/office/officeart/2005/8/layout/list1"/>
    <dgm:cxn modelId="{94B7BB3E-E485-4DFD-A732-14DC26FCCF85}" type="presParOf" srcId="{C0CD528B-56A6-4A64-88B5-FDB8557B931C}" destId="{0F8BCF9D-4EA3-42B4-8D9F-E7765A7DCB56}" srcOrd="1" destOrd="0" presId="urn:microsoft.com/office/officeart/2005/8/layout/list1"/>
    <dgm:cxn modelId="{4BB0B02D-A9C3-4C84-BA2B-274AD07BE9B5}" type="presParOf" srcId="{C0CD528B-56A6-4A64-88B5-FDB8557B931C}" destId="{D15542FA-0C16-46CD-8E28-28592F65AF21}" srcOrd="2" destOrd="0" presId="urn:microsoft.com/office/officeart/2005/8/layout/list1"/>
    <dgm:cxn modelId="{5F4D0941-D18D-4888-A919-D5F77A5EB54D}" type="presParOf" srcId="{C0CD528B-56A6-4A64-88B5-FDB8557B931C}" destId="{1E483442-85EF-4509-8515-44E63B43CE26}" srcOrd="3" destOrd="0" presId="urn:microsoft.com/office/officeart/2005/8/layout/list1"/>
    <dgm:cxn modelId="{22E843B3-03EC-4BE1-A7AB-2C343848BBD8}" type="presParOf" srcId="{C0CD528B-56A6-4A64-88B5-FDB8557B931C}" destId="{D59F8DB9-D4DE-4B35-A9DD-728D4826B1AF}" srcOrd="4" destOrd="0" presId="urn:microsoft.com/office/officeart/2005/8/layout/list1"/>
    <dgm:cxn modelId="{1B092683-86A9-487C-A90B-A2D60283DCC5}" type="presParOf" srcId="{D59F8DB9-D4DE-4B35-A9DD-728D4826B1AF}" destId="{9313D2BE-05CD-4AAA-B0A6-EF674DE7EA50}" srcOrd="0" destOrd="0" presId="urn:microsoft.com/office/officeart/2005/8/layout/list1"/>
    <dgm:cxn modelId="{C45C32A2-1157-4508-B021-59A4FD9C089F}" type="presParOf" srcId="{D59F8DB9-D4DE-4B35-A9DD-728D4826B1AF}" destId="{A2A988E0-DEF9-4C49-88EC-AD4486BEEC4E}" srcOrd="1" destOrd="0" presId="urn:microsoft.com/office/officeart/2005/8/layout/list1"/>
    <dgm:cxn modelId="{313229F8-2B53-42B6-A88A-A00AD62C23C6}" type="presParOf" srcId="{C0CD528B-56A6-4A64-88B5-FDB8557B931C}" destId="{51774C89-0925-453C-83DF-7C326DFB0960}" srcOrd="5" destOrd="0" presId="urn:microsoft.com/office/officeart/2005/8/layout/list1"/>
    <dgm:cxn modelId="{DB10452B-191C-4951-83FA-56C2BE87E226}" type="presParOf" srcId="{C0CD528B-56A6-4A64-88B5-FDB8557B931C}" destId="{0C9D0074-8473-435A-AB31-41C335BA21D4}"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B2E822-85D7-4023-8B66-0F462285ECAC}">
      <dsp:nvSpPr>
        <dsp:cNvPr id="0" name=""/>
        <dsp:cNvSpPr/>
      </dsp:nvSpPr>
      <dsp:spPr>
        <a:xfrm>
          <a:off x="1283" y="507953"/>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7D5105-5255-441E-A409-D406F9BD814E}">
      <dsp:nvSpPr>
        <dsp:cNvPr id="0" name=""/>
        <dsp:cNvSpPr/>
      </dsp:nvSpPr>
      <dsp:spPr>
        <a:xfrm>
          <a:off x="501904" y="983543"/>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latin typeface="Times New Roman" panose="02020603050405020304" pitchFamily="18" charset="0"/>
              <a:cs typeface="Times New Roman" panose="02020603050405020304" pitchFamily="18" charset="0"/>
            </a:rPr>
            <a:t>The meeting today is being conducted via video conference pursuant to the Open Meetings Act. We have posted notice of this meeting in accordance with this Act.  </a:t>
          </a:r>
        </a:p>
      </dsp:txBody>
      <dsp:txXfrm>
        <a:off x="585701" y="1067340"/>
        <a:ext cx="4337991" cy="2693452"/>
      </dsp:txXfrm>
    </dsp:sp>
    <dsp:sp modelId="{A89E3BF6-0AE1-433D-B4BE-E6DBF957ECBC}">
      <dsp:nvSpPr>
        <dsp:cNvPr id="0" name=""/>
        <dsp:cNvSpPr/>
      </dsp:nvSpPr>
      <dsp:spPr>
        <a:xfrm>
          <a:off x="5508110" y="507953"/>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794E1A-BB66-440B-8A64-EB6411AC7DBF}">
      <dsp:nvSpPr>
        <dsp:cNvPr id="0" name=""/>
        <dsp:cNvSpPr/>
      </dsp:nvSpPr>
      <dsp:spPr>
        <a:xfrm>
          <a:off x="6008730" y="983543"/>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latin typeface="Times New Roman" panose="02020603050405020304" pitchFamily="18" charset="0"/>
              <a:cs typeface="Times New Roman" panose="02020603050405020304" pitchFamily="18" charset="0"/>
            </a:rPr>
            <a:t>In addition, this meeting is being recorded.  Minutes of the meeting will be prepared and, after approval, will be made available to the public on the ICCB website.</a:t>
          </a:r>
        </a:p>
      </dsp:txBody>
      <dsp:txXfrm>
        <a:off x="6092527" y="1067340"/>
        <a:ext cx="4337991" cy="26934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321D79-99AC-45DF-BB95-E09D7BEB5ED5}">
      <dsp:nvSpPr>
        <dsp:cNvPr id="0" name=""/>
        <dsp:cNvSpPr/>
      </dsp:nvSpPr>
      <dsp:spPr>
        <a:xfrm>
          <a:off x="205509" y="828340"/>
          <a:ext cx="911674" cy="91167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9B6CAE-3401-4056-875C-AA1862501B59}">
      <dsp:nvSpPr>
        <dsp:cNvPr id="0" name=""/>
        <dsp:cNvSpPr/>
      </dsp:nvSpPr>
      <dsp:spPr>
        <a:xfrm>
          <a:off x="396960" y="1019791"/>
          <a:ext cx="528770" cy="5287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BACB680-9CBE-4ABD-ACD0-8D66DE217042}">
      <dsp:nvSpPr>
        <dsp:cNvPr id="0" name=""/>
        <dsp:cNvSpPr/>
      </dsp:nvSpPr>
      <dsp:spPr>
        <a:xfrm>
          <a:off x="1312541"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a:latin typeface="Times New Roman"/>
              <a:cs typeface="Times New Roman"/>
            </a:rPr>
            <a:t>Introductions</a:t>
          </a:r>
        </a:p>
      </dsp:txBody>
      <dsp:txXfrm>
        <a:off x="1312541" y="828340"/>
        <a:ext cx="2148945" cy="911674"/>
      </dsp:txXfrm>
    </dsp:sp>
    <dsp:sp modelId="{834F9617-95F3-4B26-8DB2-882E561B0EEB}">
      <dsp:nvSpPr>
        <dsp:cNvPr id="0" name=""/>
        <dsp:cNvSpPr/>
      </dsp:nvSpPr>
      <dsp:spPr>
        <a:xfrm>
          <a:off x="3835925" y="828340"/>
          <a:ext cx="911674" cy="911674"/>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8949B2-F05E-4068-B87A-DEE4153D64E7}">
      <dsp:nvSpPr>
        <dsp:cNvPr id="0" name=""/>
        <dsp:cNvSpPr/>
      </dsp:nvSpPr>
      <dsp:spPr>
        <a:xfrm>
          <a:off x="4027376" y="1019791"/>
          <a:ext cx="528770" cy="52877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D442174-65CB-42A7-A69E-56D24BC91645}">
      <dsp:nvSpPr>
        <dsp:cNvPr id="0" name=""/>
        <dsp:cNvSpPr/>
      </dsp:nvSpPr>
      <dsp:spPr>
        <a:xfrm>
          <a:off x="4942957"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a:latin typeface="Times New Roman"/>
              <a:cs typeface="Times New Roman"/>
            </a:rPr>
            <a:t>Review of committee purpose</a:t>
          </a:r>
        </a:p>
      </dsp:txBody>
      <dsp:txXfrm>
        <a:off x="4942957" y="828340"/>
        <a:ext cx="2148945" cy="911674"/>
      </dsp:txXfrm>
    </dsp:sp>
    <dsp:sp modelId="{71808A08-DD72-4797-A60D-783EF40E7C28}">
      <dsp:nvSpPr>
        <dsp:cNvPr id="0" name=""/>
        <dsp:cNvSpPr/>
      </dsp:nvSpPr>
      <dsp:spPr>
        <a:xfrm>
          <a:off x="7466341" y="828340"/>
          <a:ext cx="911674" cy="91167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27670C-5311-4E7F-A4B2-EFD160F2887C}">
      <dsp:nvSpPr>
        <dsp:cNvPr id="0" name=""/>
        <dsp:cNvSpPr/>
      </dsp:nvSpPr>
      <dsp:spPr>
        <a:xfrm>
          <a:off x="7657792" y="1019791"/>
          <a:ext cx="528770" cy="52877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02E2F6-F81E-4BF8-9F28-8F862E636968}">
      <dsp:nvSpPr>
        <dsp:cNvPr id="0" name=""/>
        <dsp:cNvSpPr/>
      </dsp:nvSpPr>
      <dsp:spPr>
        <a:xfrm>
          <a:off x="8573374" y="82834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a:latin typeface="Times New Roman"/>
              <a:cs typeface="Times New Roman"/>
            </a:rPr>
            <a:t>Review responsibilities</a:t>
          </a:r>
        </a:p>
      </dsp:txBody>
      <dsp:txXfrm>
        <a:off x="8573374" y="828340"/>
        <a:ext cx="2148945" cy="911674"/>
      </dsp:txXfrm>
    </dsp:sp>
    <dsp:sp modelId="{C31374AF-318E-483A-BA19-9E8B5542090C}">
      <dsp:nvSpPr>
        <dsp:cNvPr id="0" name=""/>
        <dsp:cNvSpPr/>
      </dsp:nvSpPr>
      <dsp:spPr>
        <a:xfrm>
          <a:off x="205509" y="2452790"/>
          <a:ext cx="911674" cy="91167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A50477-D2BF-4152-B6DE-2E7354AE633B}">
      <dsp:nvSpPr>
        <dsp:cNvPr id="0" name=""/>
        <dsp:cNvSpPr/>
      </dsp:nvSpPr>
      <dsp:spPr>
        <a:xfrm>
          <a:off x="396960" y="2644242"/>
          <a:ext cx="528770" cy="52877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244DF6-1566-415F-AF3B-9EEB73AD6BA0}">
      <dsp:nvSpPr>
        <dsp:cNvPr id="0" name=""/>
        <dsp:cNvSpPr/>
      </dsp:nvSpPr>
      <dsp:spPr>
        <a:xfrm>
          <a:off x="1312541"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a:latin typeface="Times New Roman"/>
              <a:cs typeface="Times New Roman"/>
            </a:rPr>
            <a:t>Overview of changes to the law</a:t>
          </a:r>
        </a:p>
      </dsp:txBody>
      <dsp:txXfrm>
        <a:off x="1312541" y="2452790"/>
        <a:ext cx="2148945" cy="911674"/>
      </dsp:txXfrm>
    </dsp:sp>
    <dsp:sp modelId="{CDAC0D03-8E9A-4CC2-B816-60A624BFEFDF}">
      <dsp:nvSpPr>
        <dsp:cNvPr id="0" name=""/>
        <dsp:cNvSpPr/>
      </dsp:nvSpPr>
      <dsp:spPr>
        <a:xfrm>
          <a:off x="3835925" y="2452790"/>
          <a:ext cx="911674" cy="911674"/>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40B6CF-A67F-40F6-8FDE-1AF3794BB21E}">
      <dsp:nvSpPr>
        <dsp:cNvPr id="0" name=""/>
        <dsp:cNvSpPr/>
      </dsp:nvSpPr>
      <dsp:spPr>
        <a:xfrm>
          <a:off x="4027376" y="2644242"/>
          <a:ext cx="528770" cy="52877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D17616E-8C81-4EFA-9608-8BD157A0BE35}">
      <dsp:nvSpPr>
        <dsp:cNvPr id="0" name=""/>
        <dsp:cNvSpPr/>
      </dsp:nvSpPr>
      <dsp:spPr>
        <a:xfrm>
          <a:off x="4942957"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a:latin typeface="Times New Roman"/>
              <a:cs typeface="Times New Roman"/>
            </a:rPr>
            <a:t>Public Comment</a:t>
          </a:r>
        </a:p>
      </dsp:txBody>
      <dsp:txXfrm>
        <a:off x="4942957" y="2452790"/>
        <a:ext cx="2148945" cy="911674"/>
      </dsp:txXfrm>
    </dsp:sp>
    <dsp:sp modelId="{231AB74D-067F-4808-A783-F6999B120CA7}">
      <dsp:nvSpPr>
        <dsp:cNvPr id="0" name=""/>
        <dsp:cNvSpPr/>
      </dsp:nvSpPr>
      <dsp:spPr>
        <a:xfrm>
          <a:off x="7466341" y="2452790"/>
          <a:ext cx="911674" cy="91167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5926157-243D-4387-94D7-5BA0D285B948}">
      <dsp:nvSpPr>
        <dsp:cNvPr id="0" name=""/>
        <dsp:cNvSpPr/>
      </dsp:nvSpPr>
      <dsp:spPr>
        <a:xfrm>
          <a:off x="7657792" y="2644242"/>
          <a:ext cx="528770" cy="528770"/>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5C94FB8-7071-40EA-A566-5E3606A0DEC1}">
      <dsp:nvSpPr>
        <dsp:cNvPr id="0" name=""/>
        <dsp:cNvSpPr/>
      </dsp:nvSpPr>
      <dsp:spPr>
        <a:xfrm>
          <a:off x="8573374" y="2452790"/>
          <a:ext cx="2148945" cy="911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a:latin typeface="Times New Roman"/>
              <a:cs typeface="Times New Roman"/>
            </a:rPr>
            <a:t>Meeting cadence and next meeting date</a:t>
          </a:r>
        </a:p>
      </dsp:txBody>
      <dsp:txXfrm>
        <a:off x="8573374" y="2452790"/>
        <a:ext cx="2148945" cy="9116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5542FA-0C16-46CD-8E28-28592F65AF21}">
      <dsp:nvSpPr>
        <dsp:cNvPr id="0" name=""/>
        <dsp:cNvSpPr/>
      </dsp:nvSpPr>
      <dsp:spPr>
        <a:xfrm>
          <a:off x="0" y="547273"/>
          <a:ext cx="6555347" cy="23546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0" tIns="1353820" rIns="508768"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Accessibility</a:t>
          </a:r>
        </a:p>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Quality</a:t>
          </a:r>
        </a:p>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Alignment</a:t>
          </a:r>
        </a:p>
      </dsp:txBody>
      <dsp:txXfrm>
        <a:off x="0" y="547273"/>
        <a:ext cx="6555347" cy="2354625"/>
      </dsp:txXfrm>
    </dsp:sp>
    <dsp:sp modelId="{E9B3B7C1-5D52-4F39-95F9-B2D19D804ADA}">
      <dsp:nvSpPr>
        <dsp:cNvPr id="0" name=""/>
        <dsp:cNvSpPr/>
      </dsp:nvSpPr>
      <dsp:spPr>
        <a:xfrm>
          <a:off x="327767" y="843488"/>
          <a:ext cx="4588742" cy="7373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3444" tIns="0" rIns="173444" bIns="0" numCol="1" spcCol="1270" anchor="ctr" anchorCtr="0">
          <a:noAutofit/>
        </a:bodyPr>
        <a:lstStyle/>
        <a:p>
          <a:pPr marL="0" lvl="0" indent="0" algn="l" defTabSz="1066800">
            <a:lnSpc>
              <a:spcPct val="90000"/>
            </a:lnSpc>
            <a:spcBef>
              <a:spcPct val="0"/>
            </a:spcBef>
            <a:spcAft>
              <a:spcPct val="35000"/>
            </a:spcAft>
            <a:buNone/>
          </a:pPr>
          <a:r>
            <a:rPr lang="en-US" sz="2400" kern="1200">
              <a:latin typeface="Times New Roman" panose="02020603050405020304" pitchFamily="18" charset="0"/>
              <a:cs typeface="Times New Roman" panose="02020603050405020304" pitchFamily="18" charset="0"/>
            </a:rPr>
            <a:t>Focus on </a:t>
          </a:r>
        </a:p>
      </dsp:txBody>
      <dsp:txXfrm>
        <a:off x="363761" y="879482"/>
        <a:ext cx="4516754" cy="665349"/>
      </dsp:txXfrm>
    </dsp:sp>
    <dsp:sp modelId="{0C9D0074-8473-435A-AB31-41C335BA21D4}">
      <dsp:nvSpPr>
        <dsp:cNvPr id="0" name=""/>
        <dsp:cNvSpPr/>
      </dsp:nvSpPr>
      <dsp:spPr>
        <a:xfrm>
          <a:off x="0" y="3286621"/>
          <a:ext cx="6555347" cy="163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2A988E0-DEF9-4C49-88EC-AD4486BEEC4E}">
      <dsp:nvSpPr>
        <dsp:cNvPr id="0" name=""/>
        <dsp:cNvSpPr/>
      </dsp:nvSpPr>
      <dsp:spPr>
        <a:xfrm>
          <a:off x="337708" y="3632465"/>
          <a:ext cx="4588742" cy="9189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3444" tIns="0" rIns="173444" bIns="0" numCol="1" spcCol="1270" anchor="ctr" anchorCtr="0">
          <a:noAutofit/>
        </a:bodyPr>
        <a:lstStyle/>
        <a:p>
          <a:pPr marL="0" lvl="0" indent="0" algn="l" defTabSz="1066800" rtl="0">
            <a:lnSpc>
              <a:spcPct val="90000"/>
            </a:lnSpc>
            <a:spcBef>
              <a:spcPct val="0"/>
            </a:spcBef>
            <a:spcAft>
              <a:spcPct val="35000"/>
            </a:spcAft>
            <a:buNone/>
          </a:pPr>
          <a:r>
            <a:rPr lang="en-US" sz="2400" kern="1200">
              <a:latin typeface="Times New Roman"/>
              <a:cs typeface="Times New Roman"/>
            </a:rPr>
            <a:t>Updates to Model Partnership Agreement</a:t>
          </a:r>
        </a:p>
      </dsp:txBody>
      <dsp:txXfrm>
        <a:off x="382568" y="3677325"/>
        <a:ext cx="4499022" cy="82925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CD616A-5412-4F59-9F9C-ABA34BC05EFC}" type="datetimeFigureOut">
              <a:rPr lang="en-US" smtClean="0"/>
              <a:t>9/8/2025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544F83-DDDF-4CF7-9542-B50E4526C4B6}" type="slidenum">
              <a:rPr lang="en-US" smtClean="0"/>
              <a:t>‹#›</a:t>
            </a:fld>
            <a:endParaRPr lang="en-US"/>
          </a:p>
        </p:txBody>
      </p:sp>
    </p:spTree>
    <p:extLst>
      <p:ext uri="{BB962C8B-B14F-4D97-AF65-F5344CB8AC3E}">
        <p14:creationId xmlns:p14="http://schemas.microsoft.com/office/powerpoint/2010/main" val="1453703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2544F83-DDDF-4CF7-9542-B50E4526C4B6}" type="slidenum">
              <a:rPr lang="en-US" smtClean="0"/>
              <a:t>1</a:t>
            </a:fld>
            <a:endParaRPr lang="en-US"/>
          </a:p>
        </p:txBody>
      </p:sp>
    </p:spTree>
    <p:extLst>
      <p:ext uri="{BB962C8B-B14F-4D97-AF65-F5344CB8AC3E}">
        <p14:creationId xmlns:p14="http://schemas.microsoft.com/office/powerpoint/2010/main" val="1575355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2544F83-DDDF-4CF7-9542-B50E4526C4B6}" type="slidenum">
              <a:rPr lang="en-US" smtClean="0"/>
              <a:t>3</a:t>
            </a:fld>
            <a:endParaRPr lang="en-US"/>
          </a:p>
        </p:txBody>
      </p:sp>
    </p:spTree>
    <p:extLst>
      <p:ext uri="{BB962C8B-B14F-4D97-AF65-F5344CB8AC3E}">
        <p14:creationId xmlns:p14="http://schemas.microsoft.com/office/powerpoint/2010/main" val="2855777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8C874-3404-4D64-B112-F9D69F96D4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405BAA2-1164-4C19-9A90-F959D82686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341A556-9CB3-4C7A-8A85-C530D88B6221}"/>
              </a:ext>
            </a:extLst>
          </p:cNvPr>
          <p:cNvSpPr>
            <a:spLocks noGrp="1"/>
          </p:cNvSpPr>
          <p:nvPr>
            <p:ph type="dt" sz="half" idx="10"/>
          </p:nvPr>
        </p:nvSpPr>
        <p:spPr/>
        <p:txBody>
          <a:bodyPr/>
          <a:lstStyle/>
          <a:p>
            <a:fld id="{54C7A72D-56EE-4587-A283-546DB588C4E6}" type="datetimeFigureOut">
              <a:rPr lang="en-US" smtClean="0"/>
              <a:t>9/8/2025</a:t>
            </a:fld>
            <a:endParaRPr lang="en-US"/>
          </a:p>
        </p:txBody>
      </p:sp>
      <p:sp>
        <p:nvSpPr>
          <p:cNvPr id="5" name="Footer Placeholder 4">
            <a:extLst>
              <a:ext uri="{FF2B5EF4-FFF2-40B4-BE49-F238E27FC236}">
                <a16:creationId xmlns:a16="http://schemas.microsoft.com/office/drawing/2014/main" id="{E332BCDA-E0EB-4E4C-923C-39032B7BF2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F03E6A-2E35-4115-9767-3B3D59213F13}"/>
              </a:ext>
            </a:extLst>
          </p:cNvPr>
          <p:cNvSpPr>
            <a:spLocks noGrp="1"/>
          </p:cNvSpPr>
          <p:nvPr>
            <p:ph type="sldNum" sz="quarter" idx="12"/>
          </p:nvPr>
        </p:nvSpPr>
        <p:spPr/>
        <p:txBody>
          <a:bodyPr/>
          <a:lstStyle/>
          <a:p>
            <a:fld id="{4A7D22B4-8436-4E11-9178-5EF92031D40A}" type="slidenum">
              <a:rPr lang="en-US" smtClean="0"/>
              <a:t>‹#›</a:t>
            </a:fld>
            <a:endParaRPr lang="en-US"/>
          </a:p>
        </p:txBody>
      </p:sp>
    </p:spTree>
    <p:extLst>
      <p:ext uri="{BB962C8B-B14F-4D97-AF65-F5344CB8AC3E}">
        <p14:creationId xmlns:p14="http://schemas.microsoft.com/office/powerpoint/2010/main" val="1338175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E659A-0A8F-4F58-80C5-716B21C050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EFDFA4-FB95-4318-A001-9F2A03AC15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3C690A-80BD-4A2B-A799-F3CA186B92F2}"/>
              </a:ext>
            </a:extLst>
          </p:cNvPr>
          <p:cNvSpPr>
            <a:spLocks noGrp="1"/>
          </p:cNvSpPr>
          <p:nvPr>
            <p:ph type="dt" sz="half" idx="10"/>
          </p:nvPr>
        </p:nvSpPr>
        <p:spPr/>
        <p:txBody>
          <a:bodyPr/>
          <a:lstStyle/>
          <a:p>
            <a:fld id="{54C7A72D-56EE-4587-A283-546DB588C4E6}" type="datetimeFigureOut">
              <a:rPr lang="en-US" smtClean="0"/>
              <a:t>9/8/2025</a:t>
            </a:fld>
            <a:endParaRPr lang="en-US"/>
          </a:p>
        </p:txBody>
      </p:sp>
      <p:sp>
        <p:nvSpPr>
          <p:cNvPr id="5" name="Footer Placeholder 4">
            <a:extLst>
              <a:ext uri="{FF2B5EF4-FFF2-40B4-BE49-F238E27FC236}">
                <a16:creationId xmlns:a16="http://schemas.microsoft.com/office/drawing/2014/main" id="{4B933C28-3709-4CD6-9BEF-2F55BA31FC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96F034-9202-49CD-B820-3B5784A710B9}"/>
              </a:ext>
            </a:extLst>
          </p:cNvPr>
          <p:cNvSpPr>
            <a:spLocks noGrp="1"/>
          </p:cNvSpPr>
          <p:nvPr>
            <p:ph type="sldNum" sz="quarter" idx="12"/>
          </p:nvPr>
        </p:nvSpPr>
        <p:spPr/>
        <p:txBody>
          <a:bodyPr/>
          <a:lstStyle/>
          <a:p>
            <a:fld id="{4A7D22B4-8436-4E11-9178-5EF92031D40A}" type="slidenum">
              <a:rPr lang="en-US" smtClean="0"/>
              <a:t>‹#›</a:t>
            </a:fld>
            <a:endParaRPr lang="en-US"/>
          </a:p>
        </p:txBody>
      </p:sp>
    </p:spTree>
    <p:extLst>
      <p:ext uri="{BB962C8B-B14F-4D97-AF65-F5344CB8AC3E}">
        <p14:creationId xmlns:p14="http://schemas.microsoft.com/office/powerpoint/2010/main" val="2771985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408C1E-A454-4909-9DF7-61EC14B17FD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F2819A-9842-40AE-A475-5358492774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801AA5-563C-457A-910E-EDB279473FBD}"/>
              </a:ext>
            </a:extLst>
          </p:cNvPr>
          <p:cNvSpPr>
            <a:spLocks noGrp="1"/>
          </p:cNvSpPr>
          <p:nvPr>
            <p:ph type="dt" sz="half" idx="10"/>
          </p:nvPr>
        </p:nvSpPr>
        <p:spPr/>
        <p:txBody>
          <a:bodyPr/>
          <a:lstStyle/>
          <a:p>
            <a:fld id="{54C7A72D-56EE-4587-A283-546DB588C4E6}" type="datetimeFigureOut">
              <a:rPr lang="en-US" smtClean="0"/>
              <a:t>9/8/2025</a:t>
            </a:fld>
            <a:endParaRPr lang="en-US"/>
          </a:p>
        </p:txBody>
      </p:sp>
      <p:sp>
        <p:nvSpPr>
          <p:cNvPr id="5" name="Footer Placeholder 4">
            <a:extLst>
              <a:ext uri="{FF2B5EF4-FFF2-40B4-BE49-F238E27FC236}">
                <a16:creationId xmlns:a16="http://schemas.microsoft.com/office/drawing/2014/main" id="{1F441393-C7A9-4AC9-B460-D055176D96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67F4D7-82F0-4B49-BC10-1E9E7E35B427}"/>
              </a:ext>
            </a:extLst>
          </p:cNvPr>
          <p:cNvSpPr>
            <a:spLocks noGrp="1"/>
          </p:cNvSpPr>
          <p:nvPr>
            <p:ph type="sldNum" sz="quarter" idx="12"/>
          </p:nvPr>
        </p:nvSpPr>
        <p:spPr/>
        <p:txBody>
          <a:bodyPr/>
          <a:lstStyle/>
          <a:p>
            <a:fld id="{4A7D22B4-8436-4E11-9178-5EF92031D40A}" type="slidenum">
              <a:rPr lang="en-US" smtClean="0"/>
              <a:t>‹#›</a:t>
            </a:fld>
            <a:endParaRPr lang="en-US"/>
          </a:p>
        </p:txBody>
      </p:sp>
    </p:spTree>
    <p:extLst>
      <p:ext uri="{BB962C8B-B14F-4D97-AF65-F5344CB8AC3E}">
        <p14:creationId xmlns:p14="http://schemas.microsoft.com/office/powerpoint/2010/main" val="177463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48B2-87B2-443C-A636-BF3AD1C4BD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E734BD-04CD-4A54-B895-7433788D0C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2CFDE2-F1A6-4EF9-B7F8-3EDF3EFBA54B}"/>
              </a:ext>
            </a:extLst>
          </p:cNvPr>
          <p:cNvSpPr>
            <a:spLocks noGrp="1"/>
          </p:cNvSpPr>
          <p:nvPr>
            <p:ph type="dt" sz="half" idx="10"/>
          </p:nvPr>
        </p:nvSpPr>
        <p:spPr/>
        <p:txBody>
          <a:bodyPr/>
          <a:lstStyle/>
          <a:p>
            <a:fld id="{54C7A72D-56EE-4587-A283-546DB588C4E6}" type="datetimeFigureOut">
              <a:rPr lang="en-US" smtClean="0"/>
              <a:t>9/8/2025</a:t>
            </a:fld>
            <a:endParaRPr lang="en-US"/>
          </a:p>
        </p:txBody>
      </p:sp>
      <p:sp>
        <p:nvSpPr>
          <p:cNvPr id="5" name="Footer Placeholder 4">
            <a:extLst>
              <a:ext uri="{FF2B5EF4-FFF2-40B4-BE49-F238E27FC236}">
                <a16:creationId xmlns:a16="http://schemas.microsoft.com/office/drawing/2014/main" id="{EDC9A5F5-9FC1-4AE1-B440-62F0FC08C2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B78C92-9A0F-4781-975C-AAD67220EBF3}"/>
              </a:ext>
            </a:extLst>
          </p:cNvPr>
          <p:cNvSpPr>
            <a:spLocks noGrp="1"/>
          </p:cNvSpPr>
          <p:nvPr>
            <p:ph type="sldNum" sz="quarter" idx="12"/>
          </p:nvPr>
        </p:nvSpPr>
        <p:spPr/>
        <p:txBody>
          <a:bodyPr/>
          <a:lstStyle/>
          <a:p>
            <a:fld id="{4A7D22B4-8436-4E11-9178-5EF92031D40A}" type="slidenum">
              <a:rPr lang="en-US" smtClean="0"/>
              <a:t>‹#›</a:t>
            </a:fld>
            <a:endParaRPr lang="en-US"/>
          </a:p>
        </p:txBody>
      </p:sp>
    </p:spTree>
    <p:extLst>
      <p:ext uri="{BB962C8B-B14F-4D97-AF65-F5344CB8AC3E}">
        <p14:creationId xmlns:p14="http://schemas.microsoft.com/office/powerpoint/2010/main" val="602469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C3833-9A75-41D2-AF31-F4AFCD8271A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A4CB32-60A4-462D-A805-899915E09C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7FC0C0F-61ED-468F-958B-C86A85F599F2}"/>
              </a:ext>
            </a:extLst>
          </p:cNvPr>
          <p:cNvSpPr>
            <a:spLocks noGrp="1"/>
          </p:cNvSpPr>
          <p:nvPr>
            <p:ph type="dt" sz="half" idx="10"/>
          </p:nvPr>
        </p:nvSpPr>
        <p:spPr/>
        <p:txBody>
          <a:bodyPr/>
          <a:lstStyle/>
          <a:p>
            <a:fld id="{54C7A72D-56EE-4587-A283-546DB588C4E6}" type="datetimeFigureOut">
              <a:rPr lang="en-US" smtClean="0"/>
              <a:t>9/8/2025</a:t>
            </a:fld>
            <a:endParaRPr lang="en-US"/>
          </a:p>
        </p:txBody>
      </p:sp>
      <p:sp>
        <p:nvSpPr>
          <p:cNvPr id="5" name="Footer Placeholder 4">
            <a:extLst>
              <a:ext uri="{FF2B5EF4-FFF2-40B4-BE49-F238E27FC236}">
                <a16:creationId xmlns:a16="http://schemas.microsoft.com/office/drawing/2014/main" id="{691BE087-3B20-4E02-A201-4AAC909F08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7BCDB-1C15-4BE8-9283-CFB28564093C}"/>
              </a:ext>
            </a:extLst>
          </p:cNvPr>
          <p:cNvSpPr>
            <a:spLocks noGrp="1"/>
          </p:cNvSpPr>
          <p:nvPr>
            <p:ph type="sldNum" sz="quarter" idx="12"/>
          </p:nvPr>
        </p:nvSpPr>
        <p:spPr/>
        <p:txBody>
          <a:bodyPr/>
          <a:lstStyle/>
          <a:p>
            <a:fld id="{4A7D22B4-8436-4E11-9178-5EF92031D40A}" type="slidenum">
              <a:rPr lang="en-US" smtClean="0"/>
              <a:t>‹#›</a:t>
            </a:fld>
            <a:endParaRPr lang="en-US"/>
          </a:p>
        </p:txBody>
      </p:sp>
    </p:spTree>
    <p:extLst>
      <p:ext uri="{BB962C8B-B14F-4D97-AF65-F5344CB8AC3E}">
        <p14:creationId xmlns:p14="http://schemas.microsoft.com/office/powerpoint/2010/main" val="3736707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0255F-F25B-4637-8117-C244AABBC7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B39DE7-69CD-4B9C-ABD4-2C0266DD86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DEF98F9-7DA3-4AE4-922D-865E3BB10F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C20CE6-A23F-4916-9EDA-45B22DEC6C72}"/>
              </a:ext>
            </a:extLst>
          </p:cNvPr>
          <p:cNvSpPr>
            <a:spLocks noGrp="1"/>
          </p:cNvSpPr>
          <p:nvPr>
            <p:ph type="dt" sz="half" idx="10"/>
          </p:nvPr>
        </p:nvSpPr>
        <p:spPr/>
        <p:txBody>
          <a:bodyPr/>
          <a:lstStyle/>
          <a:p>
            <a:fld id="{54C7A72D-56EE-4587-A283-546DB588C4E6}" type="datetimeFigureOut">
              <a:rPr lang="en-US" smtClean="0"/>
              <a:t>9/8/2025</a:t>
            </a:fld>
            <a:endParaRPr lang="en-US"/>
          </a:p>
        </p:txBody>
      </p:sp>
      <p:sp>
        <p:nvSpPr>
          <p:cNvPr id="6" name="Footer Placeholder 5">
            <a:extLst>
              <a:ext uri="{FF2B5EF4-FFF2-40B4-BE49-F238E27FC236}">
                <a16:creationId xmlns:a16="http://schemas.microsoft.com/office/drawing/2014/main" id="{D224A5A4-F0B4-4860-B711-30CAB25518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08BD4-BDDE-44E8-AF90-F1C3E01D852E}"/>
              </a:ext>
            </a:extLst>
          </p:cNvPr>
          <p:cNvSpPr>
            <a:spLocks noGrp="1"/>
          </p:cNvSpPr>
          <p:nvPr>
            <p:ph type="sldNum" sz="quarter" idx="12"/>
          </p:nvPr>
        </p:nvSpPr>
        <p:spPr/>
        <p:txBody>
          <a:bodyPr/>
          <a:lstStyle/>
          <a:p>
            <a:fld id="{4A7D22B4-8436-4E11-9178-5EF92031D40A}" type="slidenum">
              <a:rPr lang="en-US" smtClean="0"/>
              <a:t>‹#›</a:t>
            </a:fld>
            <a:endParaRPr lang="en-US"/>
          </a:p>
        </p:txBody>
      </p:sp>
    </p:spTree>
    <p:extLst>
      <p:ext uri="{BB962C8B-B14F-4D97-AF65-F5344CB8AC3E}">
        <p14:creationId xmlns:p14="http://schemas.microsoft.com/office/powerpoint/2010/main" val="3990260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73BF0-B4A7-4AE0-8129-7FD476EA8B2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43E0FA-B7ED-4364-848B-1B895691C0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940520-81D1-48C9-91FF-090271A9AF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AA4C80-EF18-450B-8870-B8F4130005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001C4D-545E-4B12-BBAA-E702681496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25C877-8DF4-40C8-98A0-99320BF9241B}"/>
              </a:ext>
            </a:extLst>
          </p:cNvPr>
          <p:cNvSpPr>
            <a:spLocks noGrp="1"/>
          </p:cNvSpPr>
          <p:nvPr>
            <p:ph type="dt" sz="half" idx="10"/>
          </p:nvPr>
        </p:nvSpPr>
        <p:spPr/>
        <p:txBody>
          <a:bodyPr/>
          <a:lstStyle/>
          <a:p>
            <a:fld id="{54C7A72D-56EE-4587-A283-546DB588C4E6}" type="datetimeFigureOut">
              <a:rPr lang="en-US" smtClean="0"/>
              <a:t>9/8/2025</a:t>
            </a:fld>
            <a:endParaRPr lang="en-US"/>
          </a:p>
        </p:txBody>
      </p:sp>
      <p:sp>
        <p:nvSpPr>
          <p:cNvPr id="8" name="Footer Placeholder 7">
            <a:extLst>
              <a:ext uri="{FF2B5EF4-FFF2-40B4-BE49-F238E27FC236}">
                <a16:creationId xmlns:a16="http://schemas.microsoft.com/office/drawing/2014/main" id="{97EE63ED-32DC-4B63-B973-8002E8E1A9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365B29-9850-4BB9-ABFF-7D38AAEBCBC2}"/>
              </a:ext>
            </a:extLst>
          </p:cNvPr>
          <p:cNvSpPr>
            <a:spLocks noGrp="1"/>
          </p:cNvSpPr>
          <p:nvPr>
            <p:ph type="sldNum" sz="quarter" idx="12"/>
          </p:nvPr>
        </p:nvSpPr>
        <p:spPr/>
        <p:txBody>
          <a:bodyPr/>
          <a:lstStyle/>
          <a:p>
            <a:fld id="{4A7D22B4-8436-4E11-9178-5EF92031D40A}" type="slidenum">
              <a:rPr lang="en-US" smtClean="0"/>
              <a:t>‹#›</a:t>
            </a:fld>
            <a:endParaRPr lang="en-US"/>
          </a:p>
        </p:txBody>
      </p:sp>
    </p:spTree>
    <p:extLst>
      <p:ext uri="{BB962C8B-B14F-4D97-AF65-F5344CB8AC3E}">
        <p14:creationId xmlns:p14="http://schemas.microsoft.com/office/powerpoint/2010/main" val="812042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CEFB4-DE5E-433A-9260-A2033E555E8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FDEA49-5F51-4178-82E9-FFF54F8629CF}"/>
              </a:ext>
            </a:extLst>
          </p:cNvPr>
          <p:cNvSpPr>
            <a:spLocks noGrp="1"/>
          </p:cNvSpPr>
          <p:nvPr>
            <p:ph type="dt" sz="half" idx="10"/>
          </p:nvPr>
        </p:nvSpPr>
        <p:spPr/>
        <p:txBody>
          <a:bodyPr/>
          <a:lstStyle/>
          <a:p>
            <a:fld id="{54C7A72D-56EE-4587-A283-546DB588C4E6}" type="datetimeFigureOut">
              <a:rPr lang="en-US" smtClean="0"/>
              <a:t>9/8/2025</a:t>
            </a:fld>
            <a:endParaRPr lang="en-US"/>
          </a:p>
        </p:txBody>
      </p:sp>
      <p:sp>
        <p:nvSpPr>
          <p:cNvPr id="4" name="Footer Placeholder 3">
            <a:extLst>
              <a:ext uri="{FF2B5EF4-FFF2-40B4-BE49-F238E27FC236}">
                <a16:creationId xmlns:a16="http://schemas.microsoft.com/office/drawing/2014/main" id="{D902147A-D6E8-48AD-BFCA-AAF3EAC215E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E14E4-7DDC-4206-A141-65BBE2C403A7}"/>
              </a:ext>
            </a:extLst>
          </p:cNvPr>
          <p:cNvSpPr>
            <a:spLocks noGrp="1"/>
          </p:cNvSpPr>
          <p:nvPr>
            <p:ph type="sldNum" sz="quarter" idx="12"/>
          </p:nvPr>
        </p:nvSpPr>
        <p:spPr/>
        <p:txBody>
          <a:bodyPr/>
          <a:lstStyle/>
          <a:p>
            <a:fld id="{4A7D22B4-8436-4E11-9178-5EF92031D40A}" type="slidenum">
              <a:rPr lang="en-US" smtClean="0"/>
              <a:t>‹#›</a:t>
            </a:fld>
            <a:endParaRPr lang="en-US"/>
          </a:p>
        </p:txBody>
      </p:sp>
    </p:spTree>
    <p:extLst>
      <p:ext uri="{BB962C8B-B14F-4D97-AF65-F5344CB8AC3E}">
        <p14:creationId xmlns:p14="http://schemas.microsoft.com/office/powerpoint/2010/main" val="1612095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530A18-1AB6-45F9-BBB7-F5119CC76C22}"/>
              </a:ext>
            </a:extLst>
          </p:cNvPr>
          <p:cNvSpPr>
            <a:spLocks noGrp="1"/>
          </p:cNvSpPr>
          <p:nvPr>
            <p:ph type="dt" sz="half" idx="10"/>
          </p:nvPr>
        </p:nvSpPr>
        <p:spPr/>
        <p:txBody>
          <a:bodyPr/>
          <a:lstStyle/>
          <a:p>
            <a:fld id="{54C7A72D-56EE-4587-A283-546DB588C4E6}" type="datetimeFigureOut">
              <a:rPr lang="en-US" smtClean="0"/>
              <a:t>9/8/2025</a:t>
            </a:fld>
            <a:endParaRPr lang="en-US"/>
          </a:p>
        </p:txBody>
      </p:sp>
      <p:sp>
        <p:nvSpPr>
          <p:cNvPr id="3" name="Footer Placeholder 2">
            <a:extLst>
              <a:ext uri="{FF2B5EF4-FFF2-40B4-BE49-F238E27FC236}">
                <a16:creationId xmlns:a16="http://schemas.microsoft.com/office/drawing/2014/main" id="{100AE08B-1029-4659-B5F2-033636DCEF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B5ED25-4BB2-4699-97DB-6C2CCEE91493}"/>
              </a:ext>
            </a:extLst>
          </p:cNvPr>
          <p:cNvSpPr>
            <a:spLocks noGrp="1"/>
          </p:cNvSpPr>
          <p:nvPr>
            <p:ph type="sldNum" sz="quarter" idx="12"/>
          </p:nvPr>
        </p:nvSpPr>
        <p:spPr/>
        <p:txBody>
          <a:bodyPr/>
          <a:lstStyle/>
          <a:p>
            <a:fld id="{4A7D22B4-8436-4E11-9178-5EF92031D40A}" type="slidenum">
              <a:rPr lang="en-US" smtClean="0"/>
              <a:t>‹#›</a:t>
            </a:fld>
            <a:endParaRPr lang="en-US"/>
          </a:p>
        </p:txBody>
      </p:sp>
    </p:spTree>
    <p:extLst>
      <p:ext uri="{BB962C8B-B14F-4D97-AF65-F5344CB8AC3E}">
        <p14:creationId xmlns:p14="http://schemas.microsoft.com/office/powerpoint/2010/main" val="3788514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509DA-C7E1-4920-A105-0B2CA16358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D0D7A78-2A15-48D7-8DBD-A05C18C31F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E2A204-CBD0-4878-AFF4-F26E4BDDD5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6D5763-D025-4FB6-918B-2443215ED149}"/>
              </a:ext>
            </a:extLst>
          </p:cNvPr>
          <p:cNvSpPr>
            <a:spLocks noGrp="1"/>
          </p:cNvSpPr>
          <p:nvPr>
            <p:ph type="dt" sz="half" idx="10"/>
          </p:nvPr>
        </p:nvSpPr>
        <p:spPr/>
        <p:txBody>
          <a:bodyPr/>
          <a:lstStyle/>
          <a:p>
            <a:fld id="{54C7A72D-56EE-4587-A283-546DB588C4E6}" type="datetimeFigureOut">
              <a:rPr lang="en-US" smtClean="0"/>
              <a:t>9/8/2025</a:t>
            </a:fld>
            <a:endParaRPr lang="en-US"/>
          </a:p>
        </p:txBody>
      </p:sp>
      <p:sp>
        <p:nvSpPr>
          <p:cNvPr id="6" name="Footer Placeholder 5">
            <a:extLst>
              <a:ext uri="{FF2B5EF4-FFF2-40B4-BE49-F238E27FC236}">
                <a16:creationId xmlns:a16="http://schemas.microsoft.com/office/drawing/2014/main" id="{713C0FFE-B860-4908-AD00-BC40FA3A79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0A0009-15C4-4DD5-9013-22A12F47FB6B}"/>
              </a:ext>
            </a:extLst>
          </p:cNvPr>
          <p:cNvSpPr>
            <a:spLocks noGrp="1"/>
          </p:cNvSpPr>
          <p:nvPr>
            <p:ph type="sldNum" sz="quarter" idx="12"/>
          </p:nvPr>
        </p:nvSpPr>
        <p:spPr/>
        <p:txBody>
          <a:bodyPr/>
          <a:lstStyle/>
          <a:p>
            <a:fld id="{4A7D22B4-8436-4E11-9178-5EF92031D40A}" type="slidenum">
              <a:rPr lang="en-US" smtClean="0"/>
              <a:t>‹#›</a:t>
            </a:fld>
            <a:endParaRPr lang="en-US"/>
          </a:p>
        </p:txBody>
      </p:sp>
    </p:spTree>
    <p:extLst>
      <p:ext uri="{BB962C8B-B14F-4D97-AF65-F5344CB8AC3E}">
        <p14:creationId xmlns:p14="http://schemas.microsoft.com/office/powerpoint/2010/main" val="4373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CC40B-9CD6-485F-8615-8F367B1A37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B4DD35-D0BB-4937-BC55-E542687FB3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6DFE8E-645A-4DC0-8EB7-A34D108EC5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C00768-3C27-4013-B3AD-572FEF993962}"/>
              </a:ext>
            </a:extLst>
          </p:cNvPr>
          <p:cNvSpPr>
            <a:spLocks noGrp="1"/>
          </p:cNvSpPr>
          <p:nvPr>
            <p:ph type="dt" sz="half" idx="10"/>
          </p:nvPr>
        </p:nvSpPr>
        <p:spPr/>
        <p:txBody>
          <a:bodyPr/>
          <a:lstStyle/>
          <a:p>
            <a:fld id="{54C7A72D-56EE-4587-A283-546DB588C4E6}" type="datetimeFigureOut">
              <a:rPr lang="en-US" smtClean="0"/>
              <a:t>9/8/2025</a:t>
            </a:fld>
            <a:endParaRPr lang="en-US"/>
          </a:p>
        </p:txBody>
      </p:sp>
      <p:sp>
        <p:nvSpPr>
          <p:cNvPr id="6" name="Footer Placeholder 5">
            <a:extLst>
              <a:ext uri="{FF2B5EF4-FFF2-40B4-BE49-F238E27FC236}">
                <a16:creationId xmlns:a16="http://schemas.microsoft.com/office/drawing/2014/main" id="{E65EA6EC-2CAC-47B6-B633-1017A1B522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E5E233-E4E4-4486-9FF3-09D6BA9DC0F1}"/>
              </a:ext>
            </a:extLst>
          </p:cNvPr>
          <p:cNvSpPr>
            <a:spLocks noGrp="1"/>
          </p:cNvSpPr>
          <p:nvPr>
            <p:ph type="sldNum" sz="quarter" idx="12"/>
          </p:nvPr>
        </p:nvSpPr>
        <p:spPr/>
        <p:txBody>
          <a:bodyPr/>
          <a:lstStyle/>
          <a:p>
            <a:fld id="{4A7D22B4-8436-4E11-9178-5EF92031D40A}" type="slidenum">
              <a:rPr lang="en-US" smtClean="0"/>
              <a:t>‹#›</a:t>
            </a:fld>
            <a:endParaRPr lang="en-US"/>
          </a:p>
        </p:txBody>
      </p:sp>
    </p:spTree>
    <p:extLst>
      <p:ext uri="{BB962C8B-B14F-4D97-AF65-F5344CB8AC3E}">
        <p14:creationId xmlns:p14="http://schemas.microsoft.com/office/powerpoint/2010/main" val="70035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0D0254-3855-4B5B-BB33-612D78DE36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CEA28F-8223-41FF-9421-3BD2839A10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5428EC-D8FB-49EF-8282-4DF1E89A49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C7A72D-56EE-4587-A283-546DB588C4E6}" type="datetimeFigureOut">
              <a:rPr lang="en-US" smtClean="0"/>
              <a:t>9/8/2025</a:t>
            </a:fld>
            <a:endParaRPr lang="en-US"/>
          </a:p>
        </p:txBody>
      </p:sp>
      <p:sp>
        <p:nvSpPr>
          <p:cNvPr id="5" name="Footer Placeholder 4">
            <a:extLst>
              <a:ext uri="{FF2B5EF4-FFF2-40B4-BE49-F238E27FC236}">
                <a16:creationId xmlns:a16="http://schemas.microsoft.com/office/drawing/2014/main" id="{74FC97A7-746E-466A-B581-55F749DC6D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4E63D2D-9D5F-40FF-ACCA-B06FFE701B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7D22B4-8436-4E11-9178-5EF92031D40A}" type="slidenum">
              <a:rPr lang="en-US" smtClean="0"/>
              <a:t>‹#›</a:t>
            </a:fld>
            <a:endParaRPr lang="en-US"/>
          </a:p>
        </p:txBody>
      </p:sp>
    </p:spTree>
    <p:extLst>
      <p:ext uri="{BB962C8B-B14F-4D97-AF65-F5344CB8AC3E}">
        <p14:creationId xmlns:p14="http://schemas.microsoft.com/office/powerpoint/2010/main" val="3447134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2.xml"/><Relationship Id="rId7" Type="http://schemas.microsoft.com/office/2007/relationships/diagramDrawing" Target="../diagrams/drawing2.xml"/><Relationship Id="rId2" Type="http://schemas.microsoft.com/office/2018/10/relationships/comments" Target="../comments/modernComment_10F_B0FA824B.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3.xml"/><Relationship Id="rId7" Type="http://schemas.microsoft.com/office/2007/relationships/diagramDrawing" Target="../diagrams/drawing3.xml"/><Relationship Id="rId2" Type="http://schemas.microsoft.com/office/2018/10/relationships/comments" Target="../comments/modernComment_112_B6F05BD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4" name="Rectangle 83">
            <a:extLst>
              <a:ext uri="{FF2B5EF4-FFF2-40B4-BE49-F238E27FC236}">
                <a16:creationId xmlns:a16="http://schemas.microsoft.com/office/drawing/2014/main" id="{CEF6118E-44FB-4509-B4D9-129052E4C6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75D2A6-0D27-44AE-BA49-AAB170577491}"/>
              </a:ext>
            </a:extLst>
          </p:cNvPr>
          <p:cNvSpPr>
            <a:spLocks noGrp="1"/>
          </p:cNvSpPr>
          <p:nvPr>
            <p:ph type="ctrTitle"/>
          </p:nvPr>
        </p:nvSpPr>
        <p:spPr>
          <a:xfrm>
            <a:off x="523011" y="1103580"/>
            <a:ext cx="5767214" cy="1346771"/>
          </a:xfrm>
        </p:spPr>
        <p:txBody>
          <a:bodyPr vert="horz" lIns="91440" tIns="45720" rIns="91440" bIns="45720" rtlCol="0" anchor="b">
            <a:normAutofit/>
          </a:bodyPr>
          <a:lstStyle/>
          <a:p>
            <a:r>
              <a:rPr lang="en-US" sz="4000" b="1" kern="1200">
                <a:latin typeface="Times New Roman"/>
                <a:cs typeface="Times New Roman"/>
              </a:rPr>
              <a:t>Dual Credit Quality Act (DCQA)</a:t>
            </a:r>
            <a:endParaRPr lang="en-US">
              <a:latin typeface="Times New Roman"/>
              <a:cs typeface="Times New Roman"/>
            </a:endParaRPr>
          </a:p>
        </p:txBody>
      </p:sp>
      <p:sp>
        <p:nvSpPr>
          <p:cNvPr id="3" name="Subtitle 2">
            <a:extLst>
              <a:ext uri="{FF2B5EF4-FFF2-40B4-BE49-F238E27FC236}">
                <a16:creationId xmlns:a16="http://schemas.microsoft.com/office/drawing/2014/main" id="{28807E1A-3CB1-4316-B2EC-B1E9FA8ECECF}"/>
              </a:ext>
            </a:extLst>
          </p:cNvPr>
          <p:cNvSpPr>
            <a:spLocks noGrp="1"/>
          </p:cNvSpPr>
          <p:nvPr>
            <p:ph type="subTitle" idx="1"/>
          </p:nvPr>
        </p:nvSpPr>
        <p:spPr>
          <a:xfrm>
            <a:off x="1340094" y="3709914"/>
            <a:ext cx="3701553" cy="1679567"/>
          </a:xfrm>
        </p:spPr>
        <p:txBody>
          <a:bodyPr vert="horz" lIns="91440" tIns="45720" rIns="91440" bIns="45720" rtlCol="0" anchor="t">
            <a:normAutofit/>
          </a:bodyPr>
          <a:lstStyle/>
          <a:p>
            <a:r>
              <a:rPr lang="en-US" sz="2800" b="1">
                <a:latin typeface="Times New Roman"/>
                <a:cs typeface="Times New Roman"/>
              </a:rPr>
              <a:t>Committee Meeting</a:t>
            </a:r>
            <a:endParaRPr lang="en-US" sz="2800">
              <a:latin typeface="Times New Roman"/>
              <a:ea typeface="Calibri" panose="020F0502020204030204"/>
              <a:cs typeface="Times New Roman"/>
            </a:endParaRPr>
          </a:p>
          <a:p>
            <a:pPr indent="-228600" algn="l">
              <a:buFont typeface="Arial" panose="020B0604020202020204" pitchFamily="34" charset="0"/>
              <a:buChar char="•"/>
            </a:pPr>
            <a:endParaRPr lang="en-US" sz="2000" b="1">
              <a:latin typeface="Times New Roman"/>
              <a:cs typeface="Times New Roman"/>
            </a:endParaRPr>
          </a:p>
          <a:p>
            <a:r>
              <a:rPr lang="en-US" sz="2000" b="1">
                <a:latin typeface="Times New Roman"/>
                <a:cs typeface="Times New Roman"/>
              </a:rPr>
              <a:t>Thursday, August 28, 2025</a:t>
            </a:r>
            <a:endParaRPr lang="en-US" sz="2000" b="1">
              <a:latin typeface="Times New Roman"/>
              <a:ea typeface="Calibri"/>
              <a:cs typeface="Times New Roman"/>
            </a:endParaRPr>
          </a:p>
          <a:p>
            <a:r>
              <a:rPr lang="en-US" sz="1600" b="1">
                <a:latin typeface="Times New Roman"/>
                <a:cs typeface="Times New Roman"/>
              </a:rPr>
              <a:t>9 a.m. to 10 a.m.</a:t>
            </a:r>
            <a:endParaRPr lang="en-US" sz="1600" b="1">
              <a:latin typeface="Times New Roman"/>
              <a:ea typeface="Calibri" panose="020F0502020204030204"/>
              <a:cs typeface="Times New Roman"/>
            </a:endParaRPr>
          </a:p>
        </p:txBody>
      </p:sp>
      <p:pic>
        <p:nvPicPr>
          <p:cNvPr id="4" name="Picture 3">
            <a:extLst>
              <a:ext uri="{FF2B5EF4-FFF2-40B4-BE49-F238E27FC236}">
                <a16:creationId xmlns:a16="http://schemas.microsoft.com/office/drawing/2014/main" id="{AB3940A1-99DB-D2E9-C79F-05085C411013}"/>
              </a:ext>
            </a:extLst>
          </p:cNvPr>
          <p:cNvPicPr>
            <a:picLocks noChangeAspect="1"/>
          </p:cNvPicPr>
          <p:nvPr/>
        </p:nvPicPr>
        <p:blipFill>
          <a:blip r:embed="rId3"/>
          <a:srcRect r="16760"/>
          <a:stretch>
            <a:fillRect/>
          </a:stretch>
        </p:blipFill>
        <p:spPr>
          <a:xfrm>
            <a:off x="6710554" y="3708848"/>
            <a:ext cx="5282703" cy="2600680"/>
          </a:xfrm>
          <a:prstGeom prst="rect">
            <a:avLst/>
          </a:prstGeom>
        </p:spPr>
      </p:pic>
      <p:pic>
        <p:nvPicPr>
          <p:cNvPr id="9" name="Picture 8">
            <a:extLst>
              <a:ext uri="{FF2B5EF4-FFF2-40B4-BE49-F238E27FC236}">
                <a16:creationId xmlns:a16="http://schemas.microsoft.com/office/drawing/2014/main" id="{CD752891-3F50-E8BD-1C31-8DB0421BDC9A}"/>
              </a:ext>
            </a:extLst>
          </p:cNvPr>
          <p:cNvPicPr>
            <a:picLocks noChangeAspect="1"/>
          </p:cNvPicPr>
          <p:nvPr/>
        </p:nvPicPr>
        <p:blipFill>
          <a:blip r:embed="rId4"/>
          <a:stretch>
            <a:fillRect/>
          </a:stretch>
        </p:blipFill>
        <p:spPr>
          <a:xfrm>
            <a:off x="6711364" y="1100387"/>
            <a:ext cx="5176087" cy="2040356"/>
          </a:xfrm>
          <a:prstGeom prst="rect">
            <a:avLst/>
          </a:prstGeom>
        </p:spPr>
      </p:pic>
    </p:spTree>
    <p:extLst>
      <p:ext uri="{BB962C8B-B14F-4D97-AF65-F5344CB8AC3E}">
        <p14:creationId xmlns:p14="http://schemas.microsoft.com/office/powerpoint/2010/main" val="215123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3C48B49-6135-48B6-AC0F-97E5D8D1F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7485BF-A63F-D81C-0CC6-7EB866FEC903}"/>
              </a:ext>
            </a:extLst>
          </p:cNvPr>
          <p:cNvSpPr>
            <a:spLocks noGrp="1"/>
          </p:cNvSpPr>
          <p:nvPr>
            <p:ph type="title"/>
          </p:nvPr>
        </p:nvSpPr>
        <p:spPr>
          <a:xfrm>
            <a:off x="1588818" y="1922106"/>
            <a:ext cx="9014348" cy="842540"/>
          </a:xfrm>
        </p:spPr>
        <p:txBody>
          <a:bodyPr vert="horz" lIns="91440" tIns="45720" rIns="91440" bIns="45720" rtlCol="0" anchor="b">
            <a:normAutofit/>
          </a:bodyPr>
          <a:lstStyle/>
          <a:p>
            <a:pPr algn="ctr"/>
            <a:r>
              <a:rPr lang="en-US" sz="4800" b="1" kern="1200">
                <a:solidFill>
                  <a:schemeClr val="tx1"/>
                </a:solidFill>
                <a:latin typeface="Times New Roman" panose="02020603050405020304" pitchFamily="18" charset="0"/>
                <a:cs typeface="Times New Roman" panose="02020603050405020304" pitchFamily="18" charset="0"/>
              </a:rPr>
              <a:t>Questions/Comments</a:t>
            </a:r>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 y="4374554"/>
            <a:ext cx="12192007"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40655" y="4374554"/>
            <a:ext cx="4051344"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256AC18-FB41-4977-8B0C-F5082335A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12191984"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 y="4380927"/>
            <a:ext cx="12192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86A09E2-983B-15C2-C639-E6FA9C127F11}"/>
              </a:ext>
            </a:extLst>
          </p:cNvPr>
          <p:cNvPicPr>
            <a:picLocks noChangeAspect="1"/>
          </p:cNvPicPr>
          <p:nvPr/>
        </p:nvPicPr>
        <p:blipFill>
          <a:blip r:embed="rId2"/>
          <a:stretch>
            <a:fillRect/>
          </a:stretch>
        </p:blipFill>
        <p:spPr>
          <a:xfrm>
            <a:off x="10050379" y="5827796"/>
            <a:ext cx="1295400" cy="857250"/>
          </a:xfrm>
          <a:prstGeom prst="rect">
            <a:avLst/>
          </a:prstGeom>
        </p:spPr>
      </p:pic>
    </p:spTree>
    <p:extLst>
      <p:ext uri="{BB962C8B-B14F-4D97-AF65-F5344CB8AC3E}">
        <p14:creationId xmlns:p14="http://schemas.microsoft.com/office/powerpoint/2010/main" val="2665450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4BAD94D-0D0D-9CD1-8B05-832DCB1198FA}"/>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AB77DEF-18EC-7385-8570-F7E7279A46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F50331-26A0-FF2E-785A-3D2E0CCDC541}"/>
              </a:ext>
            </a:extLst>
          </p:cNvPr>
          <p:cNvSpPr>
            <a:spLocks noGrp="1"/>
          </p:cNvSpPr>
          <p:nvPr>
            <p:ph type="title"/>
          </p:nvPr>
        </p:nvSpPr>
        <p:spPr>
          <a:xfrm>
            <a:off x="1588818" y="1922106"/>
            <a:ext cx="9014348" cy="842540"/>
          </a:xfrm>
        </p:spPr>
        <p:txBody>
          <a:bodyPr vert="horz" lIns="91440" tIns="45720" rIns="91440" bIns="45720" rtlCol="0" anchor="b">
            <a:noAutofit/>
          </a:bodyPr>
          <a:lstStyle/>
          <a:p>
            <a:pPr algn="ctr"/>
            <a:r>
              <a:rPr lang="en-US" sz="3600" b="1" kern="1200">
                <a:solidFill>
                  <a:schemeClr val="tx1"/>
                </a:solidFill>
                <a:latin typeface="Times New Roman" panose="02020603050405020304" pitchFamily="18" charset="0"/>
                <a:cs typeface="Times New Roman" panose="02020603050405020304" pitchFamily="18" charset="0"/>
              </a:rPr>
              <a:t>Public Comment</a:t>
            </a:r>
            <a:br>
              <a:rPr lang="en-US" sz="3600" b="1" kern="1200">
                <a:solidFill>
                  <a:schemeClr val="tx1"/>
                </a:solidFill>
                <a:latin typeface="Times New Roman" panose="02020603050405020304" pitchFamily="18" charset="0"/>
                <a:cs typeface="Times New Roman" panose="02020603050405020304" pitchFamily="18" charset="0"/>
              </a:rPr>
            </a:br>
            <a:r>
              <a:rPr lang="en-US" sz="3200" b="1" kern="1200">
                <a:solidFill>
                  <a:schemeClr val="tx1"/>
                </a:solidFill>
                <a:latin typeface="Times New Roman" panose="02020603050405020304" pitchFamily="18" charset="0"/>
                <a:cs typeface="Times New Roman" panose="02020603050405020304" pitchFamily="18" charset="0"/>
              </a:rPr>
              <a:t>(please limit to 3 minutes)</a:t>
            </a:r>
            <a:endParaRPr lang="en-US" sz="3600" b="1" kern="1200">
              <a:solidFill>
                <a:schemeClr val="tx1"/>
              </a:solidFill>
              <a:latin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9345D229-D18D-92B9-A8C2-9FCC8F337F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 y="4374554"/>
            <a:ext cx="12192007"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F13B94-6473-EEA1-608B-8C5FA85FA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40655" y="4374554"/>
            <a:ext cx="4051344"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DFDAA3A-07F6-E99E-E740-FDC6A81DE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12191984"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3EAACC9-487B-AD95-917D-7A164EFE83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 y="4380927"/>
            <a:ext cx="12192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17825E2-E11C-B2E2-BBBD-514A85A677CF}"/>
              </a:ext>
            </a:extLst>
          </p:cNvPr>
          <p:cNvPicPr>
            <a:picLocks noChangeAspect="1"/>
          </p:cNvPicPr>
          <p:nvPr/>
        </p:nvPicPr>
        <p:blipFill>
          <a:blip r:embed="rId2"/>
          <a:stretch>
            <a:fillRect/>
          </a:stretch>
        </p:blipFill>
        <p:spPr>
          <a:xfrm>
            <a:off x="10050379" y="5827796"/>
            <a:ext cx="1295400" cy="857250"/>
          </a:xfrm>
          <a:prstGeom prst="rect">
            <a:avLst/>
          </a:prstGeom>
        </p:spPr>
      </p:pic>
    </p:spTree>
    <p:extLst>
      <p:ext uri="{BB962C8B-B14F-4D97-AF65-F5344CB8AC3E}">
        <p14:creationId xmlns:p14="http://schemas.microsoft.com/office/powerpoint/2010/main" val="1974254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9E2769-CFC2-4ADF-62A7-03EC96302316}"/>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F07A836-7602-5B8C-097C-8067F745C4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8388BC-399A-B7E1-3DD3-3C509E4FFF9B}"/>
              </a:ext>
            </a:extLst>
          </p:cNvPr>
          <p:cNvSpPr>
            <a:spLocks noGrp="1"/>
          </p:cNvSpPr>
          <p:nvPr>
            <p:ph type="title"/>
          </p:nvPr>
        </p:nvSpPr>
        <p:spPr>
          <a:xfrm>
            <a:off x="1588818" y="1922106"/>
            <a:ext cx="9014348" cy="842540"/>
          </a:xfrm>
        </p:spPr>
        <p:txBody>
          <a:bodyPr vert="horz" lIns="91440" tIns="45720" rIns="91440" bIns="45720" rtlCol="0" anchor="b">
            <a:normAutofit/>
          </a:bodyPr>
          <a:lstStyle/>
          <a:p>
            <a:pPr algn="ctr"/>
            <a:r>
              <a:rPr lang="en-US" sz="4800" b="1" kern="1200">
                <a:solidFill>
                  <a:schemeClr val="tx1"/>
                </a:solidFill>
                <a:latin typeface="Times New Roman" panose="02020603050405020304" pitchFamily="18" charset="0"/>
                <a:cs typeface="Times New Roman" panose="02020603050405020304" pitchFamily="18" charset="0"/>
              </a:rPr>
              <a:t>Meeting Cadence</a:t>
            </a:r>
          </a:p>
        </p:txBody>
      </p:sp>
      <p:sp>
        <p:nvSpPr>
          <p:cNvPr id="9" name="Rectangle 8">
            <a:extLst>
              <a:ext uri="{FF2B5EF4-FFF2-40B4-BE49-F238E27FC236}">
                <a16:creationId xmlns:a16="http://schemas.microsoft.com/office/drawing/2014/main" id="{7628F4B7-6FEB-43A6-D2EE-19FF38CB42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 y="4374554"/>
            <a:ext cx="12192007"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F4346F2-6AA8-2CD3-BB58-0DBA6252B9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40655" y="4374554"/>
            <a:ext cx="4051344"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A28950F-240F-CDB8-19E7-0E2215D83B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12191984"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BEBA71DE-BBA1-3C64-252F-C9894CDB2D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 y="4380927"/>
            <a:ext cx="12192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C8356AA-BC05-B451-56CF-A37147D168B5}"/>
              </a:ext>
            </a:extLst>
          </p:cNvPr>
          <p:cNvPicPr>
            <a:picLocks noChangeAspect="1"/>
          </p:cNvPicPr>
          <p:nvPr/>
        </p:nvPicPr>
        <p:blipFill>
          <a:blip r:embed="rId2"/>
          <a:stretch>
            <a:fillRect/>
          </a:stretch>
        </p:blipFill>
        <p:spPr>
          <a:xfrm>
            <a:off x="10050379" y="5827796"/>
            <a:ext cx="1295400" cy="857250"/>
          </a:xfrm>
          <a:prstGeom prst="rect">
            <a:avLst/>
          </a:prstGeom>
        </p:spPr>
      </p:pic>
    </p:spTree>
    <p:extLst>
      <p:ext uri="{BB962C8B-B14F-4D97-AF65-F5344CB8AC3E}">
        <p14:creationId xmlns:p14="http://schemas.microsoft.com/office/powerpoint/2010/main" val="3980642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ED3C7D1-D97D-795E-3066-5BABC92A7B0C}"/>
            </a:ext>
          </a:extLst>
        </p:cNvPr>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D37583-E56C-0406-289D-40739378F883}"/>
              </a:ext>
            </a:extLst>
          </p:cNvPr>
          <p:cNvSpPr>
            <a:spLocks noGrp="1"/>
          </p:cNvSpPr>
          <p:nvPr>
            <p:ph type="title"/>
          </p:nvPr>
        </p:nvSpPr>
        <p:spPr>
          <a:xfrm>
            <a:off x="838200" y="557188"/>
            <a:ext cx="10515600" cy="1133499"/>
          </a:xfrm>
        </p:spPr>
        <p:txBody>
          <a:bodyPr vert="horz" lIns="91440" tIns="45720" rIns="91440" bIns="45720" rtlCol="0" anchor="ctr">
            <a:noAutofit/>
          </a:bodyPr>
          <a:lstStyle/>
          <a:p>
            <a:pPr algn="ctr"/>
            <a:r>
              <a:rPr lang="en-US" sz="3200" b="1">
                <a:latin typeface="Times New Roman"/>
                <a:cs typeface="Times New Roman"/>
              </a:rPr>
              <a:t>Open Meetings Act</a:t>
            </a:r>
          </a:p>
        </p:txBody>
      </p:sp>
      <p:pic>
        <p:nvPicPr>
          <p:cNvPr id="19" name="Picture 18">
            <a:extLst>
              <a:ext uri="{FF2B5EF4-FFF2-40B4-BE49-F238E27FC236}">
                <a16:creationId xmlns:a16="http://schemas.microsoft.com/office/drawing/2014/main" id="{9C209A51-C7FE-1239-2EAA-31FE0D886892}"/>
              </a:ext>
            </a:extLst>
          </p:cNvPr>
          <p:cNvPicPr>
            <a:picLocks noChangeAspect="1"/>
          </p:cNvPicPr>
          <p:nvPr/>
        </p:nvPicPr>
        <p:blipFill>
          <a:blip r:embed="rId2"/>
          <a:stretch>
            <a:fillRect/>
          </a:stretch>
        </p:blipFill>
        <p:spPr>
          <a:xfrm>
            <a:off x="10250906" y="5928059"/>
            <a:ext cx="1295400" cy="857250"/>
          </a:xfrm>
          <a:prstGeom prst="rect">
            <a:avLst/>
          </a:prstGeom>
        </p:spPr>
      </p:pic>
      <p:graphicFrame>
        <p:nvGraphicFramePr>
          <p:cNvPr id="12" name="Content Placeholder 2">
            <a:extLst>
              <a:ext uri="{FF2B5EF4-FFF2-40B4-BE49-F238E27FC236}">
                <a16:creationId xmlns:a16="http://schemas.microsoft.com/office/drawing/2014/main" id="{3CF7BB6D-A02A-BA89-5506-76266B6FA997}"/>
              </a:ext>
            </a:extLst>
          </p:cNvPr>
          <p:cNvGraphicFramePr>
            <a:graphicFrameLocks noGrp="1"/>
          </p:cNvGraphicFramePr>
          <p:nvPr>
            <p:ph idx="1"/>
            <p:extLst>
              <p:ext uri="{D42A27DB-BD31-4B8C-83A1-F6EECF244321}">
                <p14:modId xmlns:p14="http://schemas.microsoft.com/office/powerpoint/2010/main" val="2779152721"/>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0783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0" name="Rectangle 6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FA7C7C-916D-237C-E5E3-7079AE445286}"/>
              </a:ext>
            </a:extLst>
          </p:cNvPr>
          <p:cNvSpPr>
            <a:spLocks noGrp="1"/>
          </p:cNvSpPr>
          <p:nvPr>
            <p:ph type="title"/>
          </p:nvPr>
        </p:nvSpPr>
        <p:spPr>
          <a:xfrm>
            <a:off x="6094105" y="986569"/>
            <a:ext cx="4977976" cy="1454051"/>
          </a:xfrm>
        </p:spPr>
        <p:txBody>
          <a:bodyPr>
            <a:normAutofit/>
          </a:bodyPr>
          <a:lstStyle/>
          <a:p>
            <a:r>
              <a:rPr lang="en-US" sz="3600" b="1">
                <a:solidFill>
                  <a:schemeClr val="tx2"/>
                </a:solidFill>
                <a:latin typeface="Times New Roman" panose="02020603050405020304" pitchFamily="18" charset="0"/>
                <a:ea typeface="Verdana" panose="020B0604030504040204" pitchFamily="34" charset="0"/>
                <a:cs typeface="Times New Roman" panose="02020603050405020304" pitchFamily="18" charset="0"/>
              </a:rPr>
              <a:t>General Public</a:t>
            </a:r>
          </a:p>
        </p:txBody>
      </p:sp>
      <p:pic>
        <p:nvPicPr>
          <p:cNvPr id="72" name="Graphic 71" descr="Board Room">
            <a:extLst>
              <a:ext uri="{FF2B5EF4-FFF2-40B4-BE49-F238E27FC236}">
                <a16:creationId xmlns:a16="http://schemas.microsoft.com/office/drawing/2014/main" id="{30C7EFA1-5B89-56CE-5200-5ECD5D5F589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6951" y="1793846"/>
            <a:ext cx="3620021" cy="3620021"/>
          </a:xfrm>
          <a:prstGeom prst="rect">
            <a:avLst/>
          </a:prstGeom>
        </p:spPr>
      </p:pic>
      <p:sp>
        <p:nvSpPr>
          <p:cNvPr id="73" name="Content Placeholder 5">
            <a:extLst>
              <a:ext uri="{FF2B5EF4-FFF2-40B4-BE49-F238E27FC236}">
                <a16:creationId xmlns:a16="http://schemas.microsoft.com/office/drawing/2014/main" id="{DCDD243D-1F9E-2FC1-F52B-C230ADD20446}"/>
              </a:ext>
            </a:extLst>
          </p:cNvPr>
          <p:cNvSpPr>
            <a:spLocks noGrp="1"/>
          </p:cNvSpPr>
          <p:nvPr>
            <p:ph idx="1"/>
          </p:nvPr>
        </p:nvSpPr>
        <p:spPr>
          <a:xfrm>
            <a:off x="6099755" y="2173802"/>
            <a:ext cx="4968398" cy="3409771"/>
          </a:xfrm>
        </p:spPr>
        <p:txBody>
          <a:bodyPr anchor="ctr">
            <a:normAutofit/>
          </a:bodyPr>
          <a:lstStyle/>
          <a:p>
            <a:pPr marL="0" lvl="0" indent="0">
              <a:spcBef>
                <a:spcPts val="0"/>
              </a:spcBef>
              <a:spcAft>
                <a:spcPts val="600"/>
              </a:spcAft>
              <a:buNone/>
              <a:defRPr/>
            </a:pPr>
            <a:r>
              <a:rPr lang="en-US" sz="1800">
                <a:solidFill>
                  <a:schemeClr val="tx2"/>
                </a:solidFill>
                <a:latin typeface="Times New Roman" panose="02020603050405020304" pitchFamily="18" charset="0"/>
                <a:ea typeface="Calibri" panose="020F0502020204030204" pitchFamily="34" charset="0"/>
                <a:cs typeface="Times New Roman" panose="02020603050405020304" pitchFamily="18" charset="0"/>
              </a:rPr>
              <a:t>Members of the public will remain muted throughout the meeting but will have the opportunity to comment during the public comment period. </a:t>
            </a:r>
          </a:p>
          <a:p>
            <a:pPr marL="0" lvl="0" indent="0">
              <a:spcBef>
                <a:spcPts val="0"/>
              </a:spcBef>
              <a:spcAft>
                <a:spcPts val="600"/>
              </a:spcAft>
              <a:buNone/>
              <a:defRPr/>
            </a:pPr>
            <a:endParaRPr lang="en-US" sz="180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marL="0" lvl="0" indent="0">
              <a:spcBef>
                <a:spcPts val="0"/>
              </a:spcBef>
              <a:spcAft>
                <a:spcPts val="600"/>
              </a:spcAft>
              <a:buNone/>
              <a:defRPr/>
            </a:pPr>
            <a:r>
              <a:rPr lang="en-US" sz="1800">
                <a:solidFill>
                  <a:schemeClr val="tx2"/>
                </a:solidFill>
                <a:latin typeface="Times New Roman" panose="02020603050405020304" pitchFamily="18" charset="0"/>
                <a:ea typeface="Calibri" panose="020F0502020204030204" pitchFamily="34" charset="0"/>
                <a:cs typeface="Times New Roman" panose="02020603050405020304" pitchFamily="18" charset="0"/>
              </a:rPr>
              <a:t>Please private message Melinda Jordan if you would like to provide public comment. </a:t>
            </a:r>
          </a:p>
          <a:p>
            <a:pPr marL="0" lvl="0" indent="0">
              <a:spcBef>
                <a:spcPts val="0"/>
              </a:spcBef>
              <a:spcAft>
                <a:spcPts val="600"/>
              </a:spcAft>
              <a:buNone/>
              <a:defRPr/>
            </a:pPr>
            <a:endParaRPr lang="en-US" sz="1800">
              <a:solidFill>
                <a:schemeClr val="tx2"/>
              </a:solidFill>
              <a:latin typeface="Times New Roman" panose="02020603050405020304" pitchFamily="18" charset="0"/>
              <a:ea typeface="Calibri" panose="020F0502020204030204" pitchFamily="34" charset="0"/>
              <a:cs typeface="Times New Roman" panose="02020603050405020304" pitchFamily="18" charset="0"/>
            </a:endParaRPr>
          </a:p>
          <a:p>
            <a:pPr marL="0" lvl="0" indent="0">
              <a:spcBef>
                <a:spcPts val="0"/>
              </a:spcBef>
              <a:spcAft>
                <a:spcPts val="600"/>
              </a:spcAft>
              <a:buNone/>
              <a:defRPr/>
            </a:pPr>
            <a:r>
              <a:rPr lang="en-US" sz="1800">
                <a:solidFill>
                  <a:schemeClr val="tx2"/>
                </a:solidFill>
                <a:latin typeface="Times New Roman" panose="02020603050405020304" pitchFamily="18" charset="0"/>
                <a:ea typeface="Calibri" panose="020F0502020204030204" pitchFamily="34" charset="0"/>
                <a:cs typeface="Times New Roman" panose="02020603050405020304" pitchFamily="18" charset="0"/>
              </a:rPr>
              <a:t>Each comment is limited to three minutes.</a:t>
            </a:r>
          </a:p>
        </p:txBody>
      </p:sp>
      <p:grpSp>
        <p:nvGrpSpPr>
          <p:cNvPr id="74" name="Group 7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49" name="Freeform: Shape 48">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Shape 49">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Shape 74">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a:extLst>
              <a:ext uri="{FF2B5EF4-FFF2-40B4-BE49-F238E27FC236}">
                <a16:creationId xmlns:a16="http://schemas.microsoft.com/office/drawing/2014/main" id="{49C9591C-A33E-7B1F-2FFB-E7861A4818B3}"/>
              </a:ext>
            </a:extLst>
          </p:cNvPr>
          <p:cNvPicPr>
            <a:picLocks noChangeAspect="1"/>
          </p:cNvPicPr>
          <p:nvPr/>
        </p:nvPicPr>
        <p:blipFill>
          <a:blip r:embed="rId5"/>
          <a:stretch>
            <a:fillRect/>
          </a:stretch>
        </p:blipFill>
        <p:spPr>
          <a:xfrm>
            <a:off x="10050379" y="5827796"/>
            <a:ext cx="1295400" cy="857250"/>
          </a:xfrm>
          <a:prstGeom prst="rect">
            <a:avLst/>
          </a:prstGeom>
        </p:spPr>
      </p:pic>
    </p:spTree>
    <p:extLst>
      <p:ext uri="{BB962C8B-B14F-4D97-AF65-F5344CB8AC3E}">
        <p14:creationId xmlns:p14="http://schemas.microsoft.com/office/powerpoint/2010/main" val="1575407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657C0D-27D4-1BDC-8D92-A99A586D1D6D}"/>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9D86A7-B2C5-E5B0-13E8-8E2EBCED9C0F}"/>
              </a:ext>
            </a:extLst>
          </p:cNvPr>
          <p:cNvSpPr>
            <a:spLocks noGrp="1"/>
          </p:cNvSpPr>
          <p:nvPr>
            <p:ph type="title"/>
          </p:nvPr>
        </p:nvSpPr>
        <p:spPr>
          <a:xfrm>
            <a:off x="1371597" y="348865"/>
            <a:ext cx="10044023" cy="877729"/>
          </a:xfrm>
        </p:spPr>
        <p:txBody>
          <a:bodyPr anchor="ctr">
            <a:normAutofit/>
          </a:bodyPr>
          <a:lstStyle/>
          <a:p>
            <a:r>
              <a:rPr lang="en-US" sz="4000" b="1">
                <a:solidFill>
                  <a:srgbClr val="FFFFFF"/>
                </a:solidFill>
                <a:latin typeface="Times New Roman" panose="02020603050405020304" pitchFamily="18" charset="0"/>
                <a:cs typeface="Times New Roman" panose="02020603050405020304" pitchFamily="18" charset="0"/>
              </a:rPr>
              <a:t>Agenda</a:t>
            </a:r>
          </a:p>
        </p:txBody>
      </p:sp>
      <p:graphicFrame>
        <p:nvGraphicFramePr>
          <p:cNvPr id="6" name="Content Placeholder 2">
            <a:extLst>
              <a:ext uri="{FF2B5EF4-FFF2-40B4-BE49-F238E27FC236}">
                <a16:creationId xmlns:a16="http://schemas.microsoft.com/office/drawing/2014/main" id="{B9242F61-18CE-D9E1-F069-82319B6AC00C}"/>
              </a:ext>
            </a:extLst>
          </p:cNvPr>
          <p:cNvGraphicFramePr>
            <a:graphicFrameLocks noGrp="1"/>
          </p:cNvGraphicFramePr>
          <p:nvPr>
            <p:ph idx="1"/>
            <p:extLst>
              <p:ext uri="{D42A27DB-BD31-4B8C-83A1-F6EECF244321}">
                <p14:modId xmlns:p14="http://schemas.microsoft.com/office/powerpoint/2010/main" val="1229489076"/>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97" name="Picture 196">
            <a:extLst>
              <a:ext uri="{FF2B5EF4-FFF2-40B4-BE49-F238E27FC236}">
                <a16:creationId xmlns:a16="http://schemas.microsoft.com/office/drawing/2014/main" id="{4CEB01DB-72E1-14F0-B042-B8867A22C912}"/>
              </a:ext>
            </a:extLst>
          </p:cNvPr>
          <p:cNvPicPr>
            <a:picLocks noChangeAspect="1"/>
          </p:cNvPicPr>
          <p:nvPr/>
        </p:nvPicPr>
        <p:blipFill>
          <a:blip r:embed="rId8"/>
          <a:stretch>
            <a:fillRect/>
          </a:stretch>
        </p:blipFill>
        <p:spPr>
          <a:xfrm>
            <a:off x="10050379" y="5827796"/>
            <a:ext cx="1295400" cy="857250"/>
          </a:xfrm>
          <a:prstGeom prst="rect">
            <a:avLst/>
          </a:prstGeom>
        </p:spPr>
      </p:pic>
    </p:spTree>
    <p:extLst>
      <p:ext uri="{BB962C8B-B14F-4D97-AF65-F5344CB8AC3E}">
        <p14:creationId xmlns:p14="http://schemas.microsoft.com/office/powerpoint/2010/main" val="2969207371"/>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7C0BA-8136-A4CB-1BB1-2F1DCA0345EC}"/>
              </a:ext>
            </a:extLst>
          </p:cNvPr>
          <p:cNvSpPr>
            <a:spLocks noGrp="1"/>
          </p:cNvSpPr>
          <p:nvPr>
            <p:ph type="title"/>
          </p:nvPr>
        </p:nvSpPr>
        <p:spPr>
          <a:xfrm>
            <a:off x="850392" y="365125"/>
            <a:ext cx="10494228" cy="567563"/>
          </a:xfrm>
        </p:spPr>
        <p:txBody>
          <a:bodyPr>
            <a:normAutofit/>
          </a:bodyPr>
          <a:lstStyle/>
          <a:p>
            <a:pPr algn="ctr"/>
            <a:r>
              <a:rPr lang="en-US" sz="2800" b="1" dirty="0">
                <a:latin typeface="Times New Roman"/>
                <a:ea typeface="Calibri Light"/>
                <a:cs typeface="Calibri Light"/>
              </a:rPr>
              <a:t>Introductions by Committee Members</a:t>
            </a:r>
          </a:p>
        </p:txBody>
      </p:sp>
      <p:graphicFrame>
        <p:nvGraphicFramePr>
          <p:cNvPr id="12" name="Content Placeholder 11">
            <a:extLst>
              <a:ext uri="{FF2B5EF4-FFF2-40B4-BE49-F238E27FC236}">
                <a16:creationId xmlns:a16="http://schemas.microsoft.com/office/drawing/2014/main" id="{D9CC6EC3-5B1A-D032-76A0-1C3F22082F73}"/>
              </a:ext>
            </a:extLst>
          </p:cNvPr>
          <p:cNvGraphicFramePr>
            <a:graphicFrameLocks noGrp="1"/>
          </p:cNvGraphicFramePr>
          <p:nvPr>
            <p:ph sz="half" idx="1"/>
            <p:extLst>
              <p:ext uri="{D42A27DB-BD31-4B8C-83A1-F6EECF244321}">
                <p14:modId xmlns:p14="http://schemas.microsoft.com/office/powerpoint/2010/main" val="1046370649"/>
              </p:ext>
            </p:extLst>
          </p:nvPr>
        </p:nvGraphicFramePr>
        <p:xfrm>
          <a:off x="420624" y="841249"/>
          <a:ext cx="5675375" cy="5916532"/>
        </p:xfrm>
        <a:graphic>
          <a:graphicData uri="http://schemas.openxmlformats.org/drawingml/2006/table">
            <a:tbl>
              <a:tblPr bandRow="1">
                <a:tableStyleId>{7DF18680-E054-41AD-8BC1-D1AEF772440D}</a:tableStyleId>
              </a:tblPr>
              <a:tblGrid>
                <a:gridCol w="1616847">
                  <a:extLst>
                    <a:ext uri="{9D8B030D-6E8A-4147-A177-3AD203B41FA5}">
                      <a16:colId xmlns:a16="http://schemas.microsoft.com/office/drawing/2014/main" val="2681045202"/>
                    </a:ext>
                  </a:extLst>
                </a:gridCol>
                <a:gridCol w="1411171">
                  <a:extLst>
                    <a:ext uri="{9D8B030D-6E8A-4147-A177-3AD203B41FA5}">
                      <a16:colId xmlns:a16="http://schemas.microsoft.com/office/drawing/2014/main" val="1256832358"/>
                    </a:ext>
                  </a:extLst>
                </a:gridCol>
                <a:gridCol w="1860071">
                  <a:extLst>
                    <a:ext uri="{9D8B030D-6E8A-4147-A177-3AD203B41FA5}">
                      <a16:colId xmlns:a16="http://schemas.microsoft.com/office/drawing/2014/main" val="1803956709"/>
                    </a:ext>
                  </a:extLst>
                </a:gridCol>
                <a:gridCol w="787286">
                  <a:extLst>
                    <a:ext uri="{9D8B030D-6E8A-4147-A177-3AD203B41FA5}">
                      <a16:colId xmlns:a16="http://schemas.microsoft.com/office/drawing/2014/main" val="2698691847"/>
                    </a:ext>
                  </a:extLst>
                </a:gridCol>
              </a:tblGrid>
              <a:tr h="654248">
                <a:tc>
                  <a:txBody>
                    <a:bodyPr/>
                    <a:lstStyle/>
                    <a:p>
                      <a:pPr fontAlgn="b">
                        <a:buNone/>
                      </a:pPr>
                      <a:r>
                        <a:rPr lang="en-US" sz="1200">
                          <a:effectLst/>
                        </a:rPr>
                        <a:t>Dr. Brian Durham</a:t>
                      </a:r>
                    </a:p>
                  </a:txBody>
                  <a:tcPr marL="9525" marR="9525" marT="9525" anchor="b"/>
                </a:tc>
                <a:tc>
                  <a:txBody>
                    <a:bodyPr/>
                    <a:lstStyle/>
                    <a:p>
                      <a:pPr fontAlgn="b">
                        <a:buNone/>
                      </a:pPr>
                      <a:r>
                        <a:rPr lang="en-US" sz="1200" dirty="0">
                          <a:effectLst/>
                        </a:rPr>
                        <a:t>ICCB Executive Director, Representative</a:t>
                      </a:r>
                    </a:p>
                  </a:txBody>
                  <a:tcPr marL="9525" marR="9525" marT="9525" anchor="b"/>
                </a:tc>
                <a:tc>
                  <a:txBody>
                    <a:bodyPr/>
                    <a:lstStyle/>
                    <a:p>
                      <a:pPr fontAlgn="b">
                        <a:buNone/>
                      </a:pPr>
                      <a:r>
                        <a:rPr lang="en-US" sz="1200">
                          <a:effectLst/>
                        </a:rPr>
                        <a:t>Illinois Community College Board (ICCB)</a:t>
                      </a:r>
                    </a:p>
                  </a:txBody>
                  <a:tcPr marL="9525" marR="9525" marT="9525" anchor="b"/>
                </a:tc>
                <a:tc>
                  <a:txBody>
                    <a:bodyPr/>
                    <a:lstStyle/>
                    <a:p>
                      <a:pPr fontAlgn="b">
                        <a:buNone/>
                      </a:pPr>
                      <a:r>
                        <a:rPr lang="en-US" sz="1200">
                          <a:effectLst/>
                        </a:rPr>
                        <a:t>ICCB</a:t>
                      </a:r>
                    </a:p>
                  </a:txBody>
                  <a:tcPr marL="9525" marR="9525" marT="9525" anchor="b"/>
                </a:tc>
                <a:extLst>
                  <a:ext uri="{0D108BD9-81ED-4DB2-BD59-A6C34878D82A}">
                    <a16:rowId xmlns:a16="http://schemas.microsoft.com/office/drawing/2014/main" val="4282602453"/>
                  </a:ext>
                </a:extLst>
              </a:tr>
              <a:tr h="631046">
                <a:tc>
                  <a:txBody>
                    <a:bodyPr/>
                    <a:lstStyle/>
                    <a:p>
                      <a:pPr fontAlgn="b">
                        <a:buNone/>
                      </a:pPr>
                      <a:r>
                        <a:rPr lang="en-US" sz="1200">
                          <a:effectLst/>
                        </a:rPr>
                        <a:t>Dr. Keith Cornille </a:t>
                      </a:r>
                    </a:p>
                  </a:txBody>
                  <a:tcPr marL="9525" marR="9525" marT="9525" anchor="b"/>
                </a:tc>
                <a:tc>
                  <a:txBody>
                    <a:bodyPr/>
                    <a:lstStyle/>
                    <a:p>
                      <a:pPr fontAlgn="b">
                        <a:buNone/>
                      </a:pPr>
                      <a:r>
                        <a:rPr lang="en-US" sz="1200" dirty="0">
                          <a:effectLst/>
                        </a:rPr>
                        <a:t>President</a:t>
                      </a:r>
                    </a:p>
                  </a:txBody>
                  <a:tcPr marL="9525" marR="9525" marT="9525" anchor="b"/>
                </a:tc>
                <a:tc>
                  <a:txBody>
                    <a:bodyPr/>
                    <a:lstStyle/>
                    <a:p>
                      <a:pPr fontAlgn="b">
                        <a:buNone/>
                      </a:pPr>
                      <a:r>
                        <a:rPr lang="en-US" sz="1200" dirty="0">
                          <a:effectLst/>
                        </a:rPr>
                        <a:t>Heartland Community College</a:t>
                      </a:r>
                    </a:p>
                  </a:txBody>
                  <a:tcPr marL="9525" marR="9525" marT="9525" anchor="b"/>
                </a:tc>
                <a:tc>
                  <a:txBody>
                    <a:bodyPr/>
                    <a:lstStyle/>
                    <a:p>
                      <a:pPr fontAlgn="b">
                        <a:buNone/>
                      </a:pPr>
                      <a:r>
                        <a:rPr lang="en-US" sz="1200">
                          <a:effectLst/>
                        </a:rPr>
                        <a:t>ICCB</a:t>
                      </a:r>
                    </a:p>
                  </a:txBody>
                  <a:tcPr marL="9525" marR="9525" marT="9525" anchor="b"/>
                </a:tc>
                <a:extLst>
                  <a:ext uri="{0D108BD9-81ED-4DB2-BD59-A6C34878D82A}">
                    <a16:rowId xmlns:a16="http://schemas.microsoft.com/office/drawing/2014/main" val="3251692590"/>
                  </a:ext>
                </a:extLst>
              </a:tr>
              <a:tr h="342262">
                <a:tc>
                  <a:txBody>
                    <a:bodyPr/>
                    <a:lstStyle/>
                    <a:p>
                      <a:pPr fontAlgn="b">
                        <a:buNone/>
                      </a:pPr>
                      <a:r>
                        <a:rPr lang="en-US" sz="1200">
                          <a:effectLst/>
                        </a:rPr>
                        <a:t>George Evans</a:t>
                      </a:r>
                    </a:p>
                  </a:txBody>
                  <a:tcPr marL="9525" marR="9525" marT="9525" anchor="b"/>
                </a:tc>
                <a:tc>
                  <a:txBody>
                    <a:bodyPr/>
                    <a:lstStyle/>
                    <a:p>
                      <a:pPr fontAlgn="b">
                        <a:buNone/>
                      </a:pPr>
                      <a:r>
                        <a:rPr lang="en-US" sz="1200">
                          <a:effectLst/>
                        </a:rPr>
                        <a:t>President</a:t>
                      </a:r>
                    </a:p>
                  </a:txBody>
                  <a:tcPr marL="9525" marR="9525" marT="9525" anchor="b"/>
                </a:tc>
                <a:tc>
                  <a:txBody>
                    <a:bodyPr/>
                    <a:lstStyle/>
                    <a:p>
                      <a:pPr fontAlgn="b">
                        <a:buNone/>
                      </a:pPr>
                      <a:r>
                        <a:rPr lang="en-US" sz="1200">
                          <a:effectLst/>
                        </a:rPr>
                        <a:t>Kaskaskia College</a:t>
                      </a:r>
                    </a:p>
                  </a:txBody>
                  <a:tcPr marL="9525" marR="9525" marT="9525" anchor="b"/>
                </a:tc>
                <a:tc>
                  <a:txBody>
                    <a:bodyPr/>
                    <a:lstStyle/>
                    <a:p>
                      <a:pPr fontAlgn="b">
                        <a:buNone/>
                      </a:pPr>
                      <a:r>
                        <a:rPr lang="en-US" sz="1200">
                          <a:effectLst/>
                        </a:rPr>
                        <a:t>ICCB</a:t>
                      </a:r>
                    </a:p>
                  </a:txBody>
                  <a:tcPr marL="9525" marR="9525" marT="9525" anchor="b"/>
                </a:tc>
                <a:extLst>
                  <a:ext uri="{0D108BD9-81ED-4DB2-BD59-A6C34878D82A}">
                    <a16:rowId xmlns:a16="http://schemas.microsoft.com/office/drawing/2014/main" val="3245353348"/>
                  </a:ext>
                </a:extLst>
              </a:tr>
              <a:tr h="620351">
                <a:tc>
                  <a:txBody>
                    <a:bodyPr/>
                    <a:lstStyle/>
                    <a:p>
                      <a:pPr fontAlgn="b">
                        <a:buNone/>
                      </a:pPr>
                      <a:r>
                        <a:rPr lang="en-US" sz="1200">
                          <a:effectLst/>
                        </a:rPr>
                        <a:t>Dr. Peggy Heinrich</a:t>
                      </a:r>
                    </a:p>
                  </a:txBody>
                  <a:tcPr marL="9525" marR="9525" marT="9525" anchor="b"/>
                </a:tc>
                <a:tc>
                  <a:txBody>
                    <a:bodyPr/>
                    <a:lstStyle/>
                    <a:p>
                      <a:pPr fontAlgn="b">
                        <a:buNone/>
                      </a:pPr>
                      <a:r>
                        <a:rPr lang="en-US" sz="1200">
                          <a:effectLst/>
                        </a:rPr>
                        <a:t>President</a:t>
                      </a:r>
                    </a:p>
                  </a:txBody>
                  <a:tcPr marL="9525" marR="9525" marT="9525" anchor="b"/>
                </a:tc>
                <a:tc>
                  <a:txBody>
                    <a:bodyPr/>
                    <a:lstStyle/>
                    <a:p>
                      <a:pPr fontAlgn="b">
                        <a:buNone/>
                      </a:pPr>
                      <a:r>
                        <a:rPr lang="en-US" sz="1200">
                          <a:effectLst/>
                        </a:rPr>
                        <a:t>Elgin Community College</a:t>
                      </a:r>
                    </a:p>
                  </a:txBody>
                  <a:tcPr marL="9525" marR="9525" marT="9525" anchor="b"/>
                </a:tc>
                <a:tc>
                  <a:txBody>
                    <a:bodyPr/>
                    <a:lstStyle/>
                    <a:p>
                      <a:pPr fontAlgn="b">
                        <a:buNone/>
                      </a:pPr>
                      <a:r>
                        <a:rPr lang="en-US" sz="1200">
                          <a:effectLst/>
                        </a:rPr>
                        <a:t>ICCB</a:t>
                      </a:r>
                    </a:p>
                  </a:txBody>
                  <a:tcPr marL="9525" marR="9525" marT="9525" anchor="b"/>
                </a:tc>
                <a:extLst>
                  <a:ext uri="{0D108BD9-81ED-4DB2-BD59-A6C34878D82A}">
                    <a16:rowId xmlns:a16="http://schemas.microsoft.com/office/drawing/2014/main" val="2004229552"/>
                  </a:ext>
                </a:extLst>
              </a:tr>
              <a:tr h="342262">
                <a:tc>
                  <a:txBody>
                    <a:bodyPr/>
                    <a:lstStyle/>
                    <a:p>
                      <a:pPr fontAlgn="b">
                        <a:buNone/>
                      </a:pPr>
                      <a:r>
                        <a:rPr lang="en-US" sz="1200">
                          <a:effectLst/>
                        </a:rPr>
                        <a:t>Dr. Pamela Lau</a:t>
                      </a:r>
                    </a:p>
                  </a:txBody>
                  <a:tcPr marL="9525" marR="9525" marT="9525" anchor="b"/>
                </a:tc>
                <a:tc>
                  <a:txBody>
                    <a:bodyPr/>
                    <a:lstStyle/>
                    <a:p>
                      <a:pPr fontAlgn="b">
                        <a:buNone/>
                      </a:pPr>
                      <a:r>
                        <a:rPr lang="en-US" sz="1200">
                          <a:effectLst/>
                        </a:rPr>
                        <a:t>President</a:t>
                      </a:r>
                    </a:p>
                  </a:txBody>
                  <a:tcPr marL="9525" marR="9525" marT="9525" anchor="b"/>
                </a:tc>
                <a:tc>
                  <a:txBody>
                    <a:bodyPr/>
                    <a:lstStyle/>
                    <a:p>
                      <a:pPr fontAlgn="b">
                        <a:buNone/>
                      </a:pPr>
                      <a:r>
                        <a:rPr lang="en-US" sz="1200">
                          <a:effectLst/>
                        </a:rPr>
                        <a:t>Parkland College</a:t>
                      </a:r>
                    </a:p>
                  </a:txBody>
                  <a:tcPr marL="9525" marR="9525" marT="9525" anchor="b"/>
                </a:tc>
                <a:tc>
                  <a:txBody>
                    <a:bodyPr/>
                    <a:lstStyle/>
                    <a:p>
                      <a:pPr fontAlgn="b">
                        <a:buNone/>
                      </a:pPr>
                      <a:r>
                        <a:rPr lang="en-US" sz="1200">
                          <a:effectLst/>
                        </a:rPr>
                        <a:t>ICCB</a:t>
                      </a:r>
                    </a:p>
                  </a:txBody>
                  <a:tcPr marL="9525" marR="9525" marT="9525" anchor="b"/>
                </a:tc>
                <a:extLst>
                  <a:ext uri="{0D108BD9-81ED-4DB2-BD59-A6C34878D82A}">
                    <a16:rowId xmlns:a16="http://schemas.microsoft.com/office/drawing/2014/main" val="1156257536"/>
                  </a:ext>
                </a:extLst>
              </a:tr>
              <a:tr h="673829">
                <a:tc>
                  <a:txBody>
                    <a:bodyPr/>
                    <a:lstStyle/>
                    <a:p>
                      <a:pPr fontAlgn="b">
                        <a:buNone/>
                      </a:pPr>
                      <a:r>
                        <a:rPr lang="en-US" sz="1200">
                          <a:effectLst/>
                        </a:rPr>
                        <a:t>Dr. Jackie McGrath </a:t>
                      </a:r>
                    </a:p>
                  </a:txBody>
                  <a:tcPr marL="9525" marR="9525" marT="9525" anchor="b"/>
                </a:tc>
                <a:tc>
                  <a:txBody>
                    <a:bodyPr/>
                    <a:lstStyle/>
                    <a:p>
                      <a:pPr fontAlgn="b">
                        <a:buNone/>
                      </a:pPr>
                      <a:r>
                        <a:rPr lang="en-US" sz="1200" dirty="0">
                          <a:effectLst/>
                        </a:rPr>
                        <a:t>Faculty, Illinois Education Association</a:t>
                      </a:r>
                    </a:p>
                  </a:txBody>
                  <a:tcPr marL="9525" marR="9525" marT="9525" anchor="b"/>
                </a:tc>
                <a:tc>
                  <a:txBody>
                    <a:bodyPr/>
                    <a:lstStyle/>
                    <a:p>
                      <a:pPr fontAlgn="b">
                        <a:buNone/>
                      </a:pPr>
                      <a:r>
                        <a:rPr lang="en-US" sz="1200" dirty="0">
                          <a:effectLst/>
                        </a:rPr>
                        <a:t>College of DuPage</a:t>
                      </a:r>
                    </a:p>
                  </a:txBody>
                  <a:tcPr marL="9525" marR="9525" marT="9525" anchor="b"/>
                </a:tc>
                <a:tc>
                  <a:txBody>
                    <a:bodyPr/>
                    <a:lstStyle/>
                    <a:p>
                      <a:pPr fontAlgn="b">
                        <a:buNone/>
                      </a:pPr>
                      <a:r>
                        <a:rPr lang="en-US" sz="1200" dirty="0">
                          <a:effectLst/>
                        </a:rPr>
                        <a:t>ICCB / IEA</a:t>
                      </a:r>
                    </a:p>
                  </a:txBody>
                  <a:tcPr marL="9525" marR="9525" marT="9525" anchor="b"/>
                </a:tc>
                <a:extLst>
                  <a:ext uri="{0D108BD9-81ED-4DB2-BD59-A6C34878D82A}">
                    <a16:rowId xmlns:a16="http://schemas.microsoft.com/office/drawing/2014/main" val="3141871344"/>
                  </a:ext>
                </a:extLst>
              </a:tr>
              <a:tr h="620351">
                <a:tc>
                  <a:txBody>
                    <a:bodyPr/>
                    <a:lstStyle/>
                    <a:p>
                      <a:pPr fontAlgn="b">
                        <a:buNone/>
                      </a:pPr>
                      <a:r>
                        <a:rPr lang="en-US" sz="1200">
                          <a:effectLst/>
                        </a:rPr>
                        <a:t>Dr. Mark Potter </a:t>
                      </a:r>
                    </a:p>
                  </a:txBody>
                  <a:tcPr marL="9525" marR="9525" marT="9525" anchor="b"/>
                </a:tc>
                <a:tc>
                  <a:txBody>
                    <a:bodyPr/>
                    <a:lstStyle/>
                    <a:p>
                      <a:pPr fontAlgn="b">
                        <a:buNone/>
                      </a:pPr>
                      <a:r>
                        <a:rPr lang="en-US" sz="1200" dirty="0">
                          <a:effectLst/>
                        </a:rPr>
                        <a:t>Provost and Chief Academic Officer</a:t>
                      </a:r>
                    </a:p>
                  </a:txBody>
                  <a:tcPr marL="9525" marR="9525" marT="9525" anchor="b"/>
                </a:tc>
                <a:tc>
                  <a:txBody>
                    <a:bodyPr/>
                    <a:lstStyle/>
                    <a:p>
                      <a:pPr fontAlgn="b">
                        <a:buNone/>
                      </a:pPr>
                      <a:r>
                        <a:rPr lang="en-US" sz="1200">
                          <a:effectLst/>
                        </a:rPr>
                        <a:t>City Colleges of Chicago</a:t>
                      </a:r>
                    </a:p>
                  </a:txBody>
                  <a:tcPr marL="9525" marR="9525" marT="9525" anchor="b"/>
                </a:tc>
                <a:tc>
                  <a:txBody>
                    <a:bodyPr/>
                    <a:lstStyle/>
                    <a:p>
                      <a:pPr fontAlgn="b">
                        <a:buNone/>
                      </a:pPr>
                      <a:r>
                        <a:rPr lang="en-US" sz="1200">
                          <a:effectLst/>
                        </a:rPr>
                        <a:t>ICCB</a:t>
                      </a:r>
                    </a:p>
                  </a:txBody>
                  <a:tcPr marL="9525" marR="9525" marT="9525" anchor="b"/>
                </a:tc>
                <a:extLst>
                  <a:ext uri="{0D108BD9-81ED-4DB2-BD59-A6C34878D82A}">
                    <a16:rowId xmlns:a16="http://schemas.microsoft.com/office/drawing/2014/main" val="1114660599"/>
                  </a:ext>
                </a:extLst>
              </a:tr>
              <a:tr h="342262">
                <a:tc>
                  <a:txBody>
                    <a:bodyPr/>
                    <a:lstStyle/>
                    <a:p>
                      <a:pPr fontAlgn="b">
                        <a:buNone/>
                      </a:pPr>
                      <a:r>
                        <a:rPr lang="en-US" sz="1200">
                          <a:effectLst/>
                        </a:rPr>
                        <a:t>Lori Ragland</a:t>
                      </a:r>
                    </a:p>
                  </a:txBody>
                  <a:tcPr marL="9525" marR="9525" marT="9525" anchor="b"/>
                </a:tc>
                <a:tc>
                  <a:txBody>
                    <a:bodyPr/>
                    <a:lstStyle/>
                    <a:p>
                      <a:pPr fontAlgn="b">
                        <a:buNone/>
                      </a:pPr>
                      <a:r>
                        <a:rPr lang="en-US" sz="1200">
                          <a:effectLst/>
                        </a:rPr>
                        <a:t>President </a:t>
                      </a:r>
                    </a:p>
                  </a:txBody>
                  <a:tcPr marL="9525" marR="9525" marT="9525" anchor="b"/>
                </a:tc>
                <a:tc>
                  <a:txBody>
                    <a:bodyPr/>
                    <a:lstStyle/>
                    <a:p>
                      <a:pPr fontAlgn="b">
                        <a:buNone/>
                      </a:pPr>
                      <a:r>
                        <a:rPr lang="en-US" sz="1200">
                          <a:effectLst/>
                        </a:rPr>
                        <a:t>Rend Lake College</a:t>
                      </a:r>
                    </a:p>
                  </a:txBody>
                  <a:tcPr marL="9525" marR="9525" marT="9525" anchor="b"/>
                </a:tc>
                <a:tc>
                  <a:txBody>
                    <a:bodyPr/>
                    <a:lstStyle/>
                    <a:p>
                      <a:pPr fontAlgn="b">
                        <a:buNone/>
                      </a:pPr>
                      <a:r>
                        <a:rPr lang="en-US" sz="1200">
                          <a:effectLst/>
                        </a:rPr>
                        <a:t>ICCB</a:t>
                      </a:r>
                    </a:p>
                  </a:txBody>
                  <a:tcPr marL="9525" marR="9525" marT="9525" anchor="b"/>
                </a:tc>
                <a:extLst>
                  <a:ext uri="{0D108BD9-81ED-4DB2-BD59-A6C34878D82A}">
                    <a16:rowId xmlns:a16="http://schemas.microsoft.com/office/drawing/2014/main" val="2621345674"/>
                  </a:ext>
                </a:extLst>
              </a:tr>
              <a:tr h="620351">
                <a:tc>
                  <a:txBody>
                    <a:bodyPr/>
                    <a:lstStyle/>
                    <a:p>
                      <a:pPr fontAlgn="b">
                        <a:buNone/>
                      </a:pPr>
                      <a:r>
                        <a:rPr lang="en-US" sz="1200">
                          <a:effectLst/>
                        </a:rPr>
                        <a:t>Dr. Muddassir Siddiqi </a:t>
                      </a:r>
                    </a:p>
                  </a:txBody>
                  <a:tcPr marL="9525" marR="9525" marT="9525" anchor="b"/>
                </a:tc>
                <a:tc>
                  <a:txBody>
                    <a:bodyPr/>
                    <a:lstStyle/>
                    <a:p>
                      <a:pPr fontAlgn="b">
                        <a:buNone/>
                      </a:pPr>
                      <a:r>
                        <a:rPr lang="en-US" sz="1200">
                          <a:effectLst/>
                        </a:rPr>
                        <a:t>President</a:t>
                      </a:r>
                    </a:p>
                  </a:txBody>
                  <a:tcPr marL="9525" marR="9525" marT="9525" anchor="b"/>
                </a:tc>
                <a:tc>
                  <a:txBody>
                    <a:bodyPr/>
                    <a:lstStyle/>
                    <a:p>
                      <a:pPr fontAlgn="b">
                        <a:buNone/>
                      </a:pPr>
                      <a:r>
                        <a:rPr lang="en-US" sz="1200">
                          <a:effectLst/>
                        </a:rPr>
                        <a:t>College of DuPage</a:t>
                      </a:r>
                    </a:p>
                  </a:txBody>
                  <a:tcPr marL="9525" marR="9525" marT="9525" anchor="b"/>
                </a:tc>
                <a:tc>
                  <a:txBody>
                    <a:bodyPr/>
                    <a:lstStyle/>
                    <a:p>
                      <a:pPr fontAlgn="b">
                        <a:buNone/>
                      </a:pPr>
                      <a:r>
                        <a:rPr lang="en-US" sz="1200">
                          <a:effectLst/>
                        </a:rPr>
                        <a:t>ICCB</a:t>
                      </a:r>
                    </a:p>
                  </a:txBody>
                  <a:tcPr marL="9525" marR="9525" marT="9525" anchor="b"/>
                </a:tc>
                <a:extLst>
                  <a:ext uri="{0D108BD9-81ED-4DB2-BD59-A6C34878D82A}">
                    <a16:rowId xmlns:a16="http://schemas.microsoft.com/office/drawing/2014/main" val="454696986"/>
                  </a:ext>
                </a:extLst>
              </a:tr>
              <a:tr h="673829">
                <a:tc>
                  <a:txBody>
                    <a:bodyPr/>
                    <a:lstStyle/>
                    <a:p>
                      <a:pPr fontAlgn="b">
                        <a:buNone/>
                      </a:pPr>
                      <a:r>
                        <a:rPr lang="en-US" sz="1200" dirty="0">
                          <a:effectLst/>
                        </a:rPr>
                        <a:t>Dr. Troy Swanson </a:t>
                      </a:r>
                    </a:p>
                  </a:txBody>
                  <a:tcPr marL="9525" marR="9525" marT="9525" anchor="b"/>
                </a:tc>
                <a:tc>
                  <a:txBody>
                    <a:bodyPr/>
                    <a:lstStyle/>
                    <a:p>
                      <a:pPr fontAlgn="b">
                        <a:buNone/>
                      </a:pPr>
                      <a:r>
                        <a:rPr lang="en-US" sz="1200" dirty="0">
                          <a:effectLst/>
                        </a:rPr>
                        <a:t>Faculty, Illinois Federation of Teachers</a:t>
                      </a:r>
                    </a:p>
                  </a:txBody>
                  <a:tcPr marL="9525" marR="9525" marT="9525" anchor="b"/>
                </a:tc>
                <a:tc>
                  <a:txBody>
                    <a:bodyPr/>
                    <a:lstStyle/>
                    <a:p>
                      <a:pPr fontAlgn="b">
                        <a:buNone/>
                      </a:pPr>
                      <a:r>
                        <a:rPr lang="en-US" sz="1200">
                          <a:effectLst/>
                        </a:rPr>
                        <a:t>Moraine Valley Community College</a:t>
                      </a:r>
                    </a:p>
                  </a:txBody>
                  <a:tcPr marL="9525" marR="9525" marT="9525" anchor="b"/>
                </a:tc>
                <a:tc>
                  <a:txBody>
                    <a:bodyPr/>
                    <a:lstStyle/>
                    <a:p>
                      <a:pPr fontAlgn="b">
                        <a:buNone/>
                      </a:pPr>
                      <a:r>
                        <a:rPr lang="en-US" sz="1200" dirty="0">
                          <a:effectLst/>
                        </a:rPr>
                        <a:t>ICCB / IFT</a:t>
                      </a:r>
                    </a:p>
                  </a:txBody>
                  <a:tcPr marL="9525" marR="9525" marT="9525" anchor="b"/>
                </a:tc>
                <a:extLst>
                  <a:ext uri="{0D108BD9-81ED-4DB2-BD59-A6C34878D82A}">
                    <a16:rowId xmlns:a16="http://schemas.microsoft.com/office/drawing/2014/main" val="1088052933"/>
                  </a:ext>
                </a:extLst>
              </a:tr>
              <a:tr h="395741">
                <a:tc>
                  <a:txBody>
                    <a:bodyPr/>
                    <a:lstStyle/>
                    <a:p>
                      <a:pPr fontAlgn="b">
                        <a:buNone/>
                      </a:pPr>
                      <a:r>
                        <a:rPr lang="en-US" sz="1200">
                          <a:effectLst/>
                        </a:rPr>
                        <a:t>Dr. Avis Proctor</a:t>
                      </a:r>
                    </a:p>
                  </a:txBody>
                  <a:tcPr marL="9525" marR="9525" marT="9525" anchor="b"/>
                </a:tc>
                <a:tc>
                  <a:txBody>
                    <a:bodyPr/>
                    <a:lstStyle/>
                    <a:p>
                      <a:pPr fontAlgn="b">
                        <a:buNone/>
                      </a:pPr>
                      <a:r>
                        <a:rPr lang="en-US" sz="1200">
                          <a:effectLst/>
                        </a:rPr>
                        <a:t>President </a:t>
                      </a:r>
                    </a:p>
                  </a:txBody>
                  <a:tcPr marL="9525" marR="9525" marT="9525" anchor="b"/>
                </a:tc>
                <a:tc>
                  <a:txBody>
                    <a:bodyPr/>
                    <a:lstStyle/>
                    <a:p>
                      <a:pPr fontAlgn="b">
                        <a:buNone/>
                      </a:pPr>
                      <a:r>
                        <a:rPr lang="en-US" sz="1200">
                          <a:effectLst/>
                        </a:rPr>
                        <a:t>Harper College</a:t>
                      </a:r>
                    </a:p>
                  </a:txBody>
                  <a:tcPr marL="9525" marR="9525" marT="9525" anchor="b"/>
                </a:tc>
                <a:tc>
                  <a:txBody>
                    <a:bodyPr/>
                    <a:lstStyle/>
                    <a:p>
                      <a:pPr fontAlgn="b">
                        <a:buNone/>
                      </a:pPr>
                      <a:r>
                        <a:rPr lang="en-US" sz="1200" dirty="0">
                          <a:effectLst/>
                        </a:rPr>
                        <a:t>ICCB</a:t>
                      </a:r>
                    </a:p>
                  </a:txBody>
                  <a:tcPr marL="9525" marR="9525" marT="9525" anchor="b"/>
                </a:tc>
                <a:extLst>
                  <a:ext uri="{0D108BD9-81ED-4DB2-BD59-A6C34878D82A}">
                    <a16:rowId xmlns:a16="http://schemas.microsoft.com/office/drawing/2014/main" val="2569581534"/>
                  </a:ext>
                </a:extLst>
              </a:tr>
            </a:tbl>
          </a:graphicData>
        </a:graphic>
      </p:graphicFrame>
      <p:graphicFrame>
        <p:nvGraphicFramePr>
          <p:cNvPr id="6" name="Content Placeholder 5">
            <a:extLst>
              <a:ext uri="{FF2B5EF4-FFF2-40B4-BE49-F238E27FC236}">
                <a16:creationId xmlns:a16="http://schemas.microsoft.com/office/drawing/2014/main" id="{42CB47A4-F918-F404-13D1-927F2099E7A5}"/>
              </a:ext>
            </a:extLst>
          </p:cNvPr>
          <p:cNvGraphicFramePr>
            <a:graphicFrameLocks noGrp="1"/>
          </p:cNvGraphicFramePr>
          <p:nvPr>
            <p:ph sz="half" idx="2"/>
            <p:extLst>
              <p:ext uri="{D42A27DB-BD31-4B8C-83A1-F6EECF244321}">
                <p14:modId xmlns:p14="http://schemas.microsoft.com/office/powerpoint/2010/main" val="4093028651"/>
              </p:ext>
            </p:extLst>
          </p:nvPr>
        </p:nvGraphicFramePr>
        <p:xfrm>
          <a:off x="6235360" y="841248"/>
          <a:ext cx="5789000" cy="5916532"/>
        </p:xfrm>
        <a:graphic>
          <a:graphicData uri="http://schemas.openxmlformats.org/drawingml/2006/table">
            <a:tbl>
              <a:tblPr bandRow="1">
                <a:tableStyleId>{7DF18680-E054-41AD-8BC1-D1AEF772440D}</a:tableStyleId>
              </a:tblPr>
              <a:tblGrid>
                <a:gridCol w="1474239">
                  <a:extLst>
                    <a:ext uri="{9D8B030D-6E8A-4147-A177-3AD203B41FA5}">
                      <a16:colId xmlns:a16="http://schemas.microsoft.com/office/drawing/2014/main" val="994892009"/>
                    </a:ext>
                  </a:extLst>
                </a:gridCol>
                <a:gridCol w="1515193">
                  <a:extLst>
                    <a:ext uri="{9D8B030D-6E8A-4147-A177-3AD203B41FA5}">
                      <a16:colId xmlns:a16="http://schemas.microsoft.com/office/drawing/2014/main" val="3865383868"/>
                    </a:ext>
                  </a:extLst>
                </a:gridCol>
                <a:gridCol w="1996522">
                  <a:extLst>
                    <a:ext uri="{9D8B030D-6E8A-4147-A177-3AD203B41FA5}">
                      <a16:colId xmlns:a16="http://schemas.microsoft.com/office/drawing/2014/main" val="3329770541"/>
                    </a:ext>
                  </a:extLst>
                </a:gridCol>
                <a:gridCol w="803046">
                  <a:extLst>
                    <a:ext uri="{9D8B030D-6E8A-4147-A177-3AD203B41FA5}">
                      <a16:colId xmlns:a16="http://schemas.microsoft.com/office/drawing/2014/main" val="3356346747"/>
                    </a:ext>
                  </a:extLst>
                </a:gridCol>
              </a:tblGrid>
              <a:tr h="803487">
                <a:tc>
                  <a:txBody>
                    <a:bodyPr/>
                    <a:lstStyle/>
                    <a:p>
                      <a:pPr fontAlgn="b">
                        <a:buNone/>
                      </a:pPr>
                      <a:r>
                        <a:rPr lang="en-US" sz="1200" dirty="0">
                          <a:effectLst/>
                        </a:rPr>
                        <a:t>Dr. Valerie Lynch</a:t>
                      </a:r>
                    </a:p>
                  </a:txBody>
                  <a:tcPr marL="9525" marR="9525" marT="9525" anchor="b"/>
                </a:tc>
                <a:tc>
                  <a:txBody>
                    <a:bodyPr/>
                    <a:lstStyle/>
                    <a:p>
                      <a:pPr fontAlgn="b">
                        <a:buNone/>
                      </a:pPr>
                      <a:r>
                        <a:rPr lang="en-US" sz="1200" dirty="0">
                          <a:effectLst/>
                        </a:rPr>
                        <a:t>IBHE Senior Managing Director, Executive Director Designee (Ex officio)</a:t>
                      </a:r>
                    </a:p>
                  </a:txBody>
                  <a:tcPr marL="9525" marR="9525" marT="9525" anchor="b"/>
                </a:tc>
                <a:tc>
                  <a:txBody>
                    <a:bodyPr/>
                    <a:lstStyle/>
                    <a:p>
                      <a:pPr fontAlgn="b">
                        <a:buNone/>
                      </a:pPr>
                      <a:r>
                        <a:rPr lang="en-US" sz="1200" dirty="0">
                          <a:effectLst/>
                        </a:rPr>
                        <a:t>Illinois Board of Higher Education (IBHE)</a:t>
                      </a:r>
                    </a:p>
                  </a:txBody>
                  <a:tcPr marL="9525" marR="9525" marT="9525" anchor="b"/>
                </a:tc>
                <a:tc>
                  <a:txBody>
                    <a:bodyPr/>
                    <a:lstStyle/>
                    <a:p>
                      <a:pPr fontAlgn="b">
                        <a:buNone/>
                      </a:pPr>
                      <a:r>
                        <a:rPr lang="en-US" sz="1200">
                          <a:effectLst/>
                        </a:rPr>
                        <a:t>IBHE</a:t>
                      </a:r>
                    </a:p>
                  </a:txBody>
                  <a:tcPr marL="9525" marR="9525" marT="9525" anchor="b"/>
                </a:tc>
                <a:extLst>
                  <a:ext uri="{0D108BD9-81ED-4DB2-BD59-A6C34878D82A}">
                    <a16:rowId xmlns:a16="http://schemas.microsoft.com/office/drawing/2014/main" val="2958835428"/>
                  </a:ext>
                </a:extLst>
              </a:tr>
              <a:tr h="803487">
                <a:tc>
                  <a:txBody>
                    <a:bodyPr/>
                    <a:lstStyle/>
                    <a:p>
                      <a:pPr fontAlgn="b">
                        <a:buNone/>
                      </a:pPr>
                      <a:r>
                        <a:rPr lang="en-US" sz="1200">
                          <a:effectLst/>
                        </a:rPr>
                        <a:t>Dr. Jason Helfer</a:t>
                      </a:r>
                    </a:p>
                  </a:txBody>
                  <a:tcPr marL="9525" marR="9525" marT="9525" anchor="b"/>
                </a:tc>
                <a:tc>
                  <a:txBody>
                    <a:bodyPr/>
                    <a:lstStyle/>
                    <a:p>
                      <a:pPr fontAlgn="b">
                        <a:buNone/>
                      </a:pPr>
                      <a:r>
                        <a:rPr lang="en-US" sz="1200" dirty="0">
                          <a:effectLst/>
                        </a:rPr>
                        <a:t>ISBE Chief Education Officer, State Superintendent of Education Designee</a:t>
                      </a:r>
                    </a:p>
                  </a:txBody>
                  <a:tcPr marL="9525" marR="9525" marT="9525" anchor="b"/>
                </a:tc>
                <a:tc>
                  <a:txBody>
                    <a:bodyPr/>
                    <a:lstStyle/>
                    <a:p>
                      <a:pPr fontAlgn="b">
                        <a:buNone/>
                      </a:pPr>
                      <a:r>
                        <a:rPr lang="en-US" sz="1200">
                          <a:effectLst/>
                        </a:rPr>
                        <a:t>Illinois State Board of Education (ISBE)</a:t>
                      </a:r>
                    </a:p>
                  </a:txBody>
                  <a:tcPr marL="9525" marR="9525" marT="9525" anchor="b"/>
                </a:tc>
                <a:tc>
                  <a:txBody>
                    <a:bodyPr/>
                    <a:lstStyle/>
                    <a:p>
                      <a:pPr fontAlgn="b">
                        <a:buNone/>
                      </a:pPr>
                      <a:r>
                        <a:rPr lang="en-US" sz="1200">
                          <a:effectLst/>
                        </a:rPr>
                        <a:t>ISBE</a:t>
                      </a:r>
                    </a:p>
                  </a:txBody>
                  <a:tcPr marL="9525" marR="9525" marT="9525" anchor="b"/>
                </a:tc>
                <a:extLst>
                  <a:ext uri="{0D108BD9-81ED-4DB2-BD59-A6C34878D82A}">
                    <a16:rowId xmlns:a16="http://schemas.microsoft.com/office/drawing/2014/main" val="1493762973"/>
                  </a:ext>
                </a:extLst>
              </a:tr>
              <a:tr h="429953">
                <a:tc>
                  <a:txBody>
                    <a:bodyPr/>
                    <a:lstStyle/>
                    <a:p>
                      <a:pPr fontAlgn="b">
                        <a:buNone/>
                      </a:pPr>
                      <a:r>
                        <a:rPr lang="en-US" sz="1200" dirty="0">
                          <a:effectLst/>
                        </a:rPr>
                        <a:t>Daniel Booth</a:t>
                      </a:r>
                    </a:p>
                  </a:txBody>
                  <a:tcPr marL="9525" marR="9525" marT="9525" anchor="b"/>
                </a:tc>
                <a:tc>
                  <a:txBody>
                    <a:bodyPr/>
                    <a:lstStyle/>
                    <a:p>
                      <a:pPr fontAlgn="b">
                        <a:buNone/>
                      </a:pPr>
                      <a:r>
                        <a:rPr lang="en-US" sz="1200">
                          <a:effectLst/>
                        </a:rPr>
                        <a:t>Superintendent</a:t>
                      </a:r>
                    </a:p>
                  </a:txBody>
                  <a:tcPr marL="9525" marR="9525" marT="9525" anchor="b"/>
                </a:tc>
                <a:tc>
                  <a:txBody>
                    <a:bodyPr/>
                    <a:lstStyle/>
                    <a:p>
                      <a:pPr fontAlgn="b">
                        <a:buNone/>
                      </a:pPr>
                      <a:r>
                        <a:rPr lang="en-US" sz="1200" dirty="0">
                          <a:effectLst/>
                        </a:rPr>
                        <a:t>Carbondale Community High School</a:t>
                      </a:r>
                    </a:p>
                  </a:txBody>
                  <a:tcPr marL="9525" marR="9525" marT="9525" anchor="b"/>
                </a:tc>
                <a:tc>
                  <a:txBody>
                    <a:bodyPr/>
                    <a:lstStyle/>
                    <a:p>
                      <a:pPr fontAlgn="b">
                        <a:buNone/>
                      </a:pPr>
                      <a:r>
                        <a:rPr lang="en-US" sz="1200">
                          <a:effectLst/>
                        </a:rPr>
                        <a:t>ISBE</a:t>
                      </a:r>
                    </a:p>
                  </a:txBody>
                  <a:tcPr marL="9525" marR="9525" marT="9525" anchor="b"/>
                </a:tc>
                <a:extLst>
                  <a:ext uri="{0D108BD9-81ED-4DB2-BD59-A6C34878D82A}">
                    <a16:rowId xmlns:a16="http://schemas.microsoft.com/office/drawing/2014/main" val="3875561841"/>
                  </a:ext>
                </a:extLst>
              </a:tr>
              <a:tr h="429953">
                <a:tc>
                  <a:txBody>
                    <a:bodyPr/>
                    <a:lstStyle/>
                    <a:p>
                      <a:pPr fontAlgn="b">
                        <a:buNone/>
                      </a:pPr>
                      <a:r>
                        <a:rPr lang="en-US" sz="1200">
                          <a:effectLst/>
                        </a:rPr>
                        <a:t>Dr. Jennifer Ivory-Tatum</a:t>
                      </a:r>
                    </a:p>
                  </a:txBody>
                  <a:tcPr marL="9525" marR="9525" marT="9525" anchor="b"/>
                </a:tc>
                <a:tc>
                  <a:txBody>
                    <a:bodyPr/>
                    <a:lstStyle/>
                    <a:p>
                      <a:pPr fontAlgn="b">
                        <a:buNone/>
                      </a:pPr>
                      <a:r>
                        <a:rPr lang="en-US" sz="1200">
                          <a:effectLst/>
                        </a:rPr>
                        <a:t>Superintendent</a:t>
                      </a:r>
                    </a:p>
                  </a:txBody>
                  <a:tcPr marL="9525" marR="9525" marT="9525" anchor="b"/>
                </a:tc>
                <a:tc>
                  <a:txBody>
                    <a:bodyPr/>
                    <a:lstStyle/>
                    <a:p>
                      <a:pPr fontAlgn="b">
                        <a:buNone/>
                      </a:pPr>
                      <a:r>
                        <a:rPr lang="en-US" sz="1200">
                          <a:effectLst/>
                        </a:rPr>
                        <a:t>Urbana School District 116</a:t>
                      </a:r>
                    </a:p>
                  </a:txBody>
                  <a:tcPr marL="9525" marR="9525" marT="9525" anchor="b"/>
                </a:tc>
                <a:tc>
                  <a:txBody>
                    <a:bodyPr/>
                    <a:lstStyle/>
                    <a:p>
                      <a:pPr fontAlgn="b">
                        <a:buNone/>
                      </a:pPr>
                      <a:r>
                        <a:rPr lang="en-US" sz="1200">
                          <a:effectLst/>
                        </a:rPr>
                        <a:t>ISBE</a:t>
                      </a:r>
                    </a:p>
                  </a:txBody>
                  <a:tcPr marL="9525" marR="9525" marT="9525" anchor="b"/>
                </a:tc>
                <a:extLst>
                  <a:ext uri="{0D108BD9-81ED-4DB2-BD59-A6C34878D82A}">
                    <a16:rowId xmlns:a16="http://schemas.microsoft.com/office/drawing/2014/main" val="387672504"/>
                  </a:ext>
                </a:extLst>
              </a:tr>
              <a:tr h="429953">
                <a:tc>
                  <a:txBody>
                    <a:bodyPr/>
                    <a:lstStyle/>
                    <a:p>
                      <a:pPr fontAlgn="b">
                        <a:buNone/>
                      </a:pPr>
                      <a:r>
                        <a:rPr lang="en-US" sz="1200">
                          <a:effectLst/>
                        </a:rPr>
                        <a:t>Dr. Kristen Kendrick-Weikle</a:t>
                      </a:r>
                    </a:p>
                  </a:txBody>
                  <a:tcPr marL="9525" marR="9525" marT="9525" anchor="b"/>
                </a:tc>
                <a:tc>
                  <a:txBody>
                    <a:bodyPr/>
                    <a:lstStyle/>
                    <a:p>
                      <a:pPr fontAlgn="b">
                        <a:buNone/>
                      </a:pPr>
                      <a:r>
                        <a:rPr lang="en-US" sz="1200">
                          <a:effectLst/>
                        </a:rPr>
                        <a:t>Superintendent</a:t>
                      </a:r>
                    </a:p>
                  </a:txBody>
                  <a:tcPr marL="9525" marR="9525" marT="9525" anchor="b"/>
                </a:tc>
                <a:tc>
                  <a:txBody>
                    <a:bodyPr/>
                    <a:lstStyle/>
                    <a:p>
                      <a:pPr fontAlgn="b">
                        <a:buNone/>
                      </a:pPr>
                      <a:r>
                        <a:rPr lang="en-US" sz="1200">
                          <a:effectLst/>
                        </a:rPr>
                        <a:t>McLean County Unit 5 School District</a:t>
                      </a:r>
                    </a:p>
                  </a:txBody>
                  <a:tcPr marL="9525" marR="9525" marT="9525" anchor="b"/>
                </a:tc>
                <a:tc>
                  <a:txBody>
                    <a:bodyPr/>
                    <a:lstStyle/>
                    <a:p>
                      <a:pPr fontAlgn="b">
                        <a:buNone/>
                      </a:pPr>
                      <a:r>
                        <a:rPr lang="en-US" sz="1200">
                          <a:effectLst/>
                        </a:rPr>
                        <a:t>ISBE</a:t>
                      </a:r>
                    </a:p>
                  </a:txBody>
                  <a:tcPr marL="9525" marR="9525" marT="9525" anchor="b"/>
                </a:tc>
                <a:extLst>
                  <a:ext uri="{0D108BD9-81ED-4DB2-BD59-A6C34878D82A}">
                    <a16:rowId xmlns:a16="http://schemas.microsoft.com/office/drawing/2014/main" val="3644168657"/>
                  </a:ext>
                </a:extLst>
              </a:tr>
              <a:tr h="429953">
                <a:tc>
                  <a:txBody>
                    <a:bodyPr/>
                    <a:lstStyle/>
                    <a:p>
                      <a:pPr fontAlgn="b">
                        <a:buNone/>
                      </a:pPr>
                      <a:r>
                        <a:rPr lang="en-US" sz="1200" dirty="0">
                          <a:effectLst/>
                        </a:rPr>
                        <a:t>Dr. Tom Kim</a:t>
                      </a:r>
                    </a:p>
                  </a:txBody>
                  <a:tcPr marL="9525" marR="9525" marT="9525" anchor="b"/>
                </a:tc>
                <a:tc>
                  <a:txBody>
                    <a:bodyPr/>
                    <a:lstStyle/>
                    <a:p>
                      <a:pPr fontAlgn="b">
                        <a:buNone/>
                      </a:pPr>
                      <a:r>
                        <a:rPr lang="en-US" sz="1200" dirty="0">
                          <a:effectLst/>
                        </a:rPr>
                        <a:t>Superintendent</a:t>
                      </a:r>
                    </a:p>
                  </a:txBody>
                  <a:tcPr marL="9525" marR="9525" marT="9525" anchor="b"/>
                </a:tc>
                <a:tc>
                  <a:txBody>
                    <a:bodyPr/>
                    <a:lstStyle/>
                    <a:p>
                      <a:pPr fontAlgn="b">
                        <a:buNone/>
                      </a:pPr>
                      <a:r>
                        <a:rPr lang="en-US" sz="1200">
                          <a:effectLst/>
                        </a:rPr>
                        <a:t>Batavia Public School District 101 </a:t>
                      </a:r>
                    </a:p>
                  </a:txBody>
                  <a:tcPr marL="9525" marR="9525" marT="9525" anchor="b"/>
                </a:tc>
                <a:tc>
                  <a:txBody>
                    <a:bodyPr/>
                    <a:lstStyle/>
                    <a:p>
                      <a:pPr fontAlgn="b">
                        <a:buNone/>
                      </a:pPr>
                      <a:r>
                        <a:rPr lang="en-US" sz="1200">
                          <a:effectLst/>
                        </a:rPr>
                        <a:t>ISBE</a:t>
                      </a:r>
                    </a:p>
                  </a:txBody>
                  <a:tcPr marL="9525" marR="9525" marT="9525" anchor="b"/>
                </a:tc>
                <a:extLst>
                  <a:ext uri="{0D108BD9-81ED-4DB2-BD59-A6C34878D82A}">
                    <a16:rowId xmlns:a16="http://schemas.microsoft.com/office/drawing/2014/main" val="3642184255"/>
                  </a:ext>
                </a:extLst>
              </a:tr>
              <a:tr h="394805">
                <a:tc>
                  <a:txBody>
                    <a:bodyPr/>
                    <a:lstStyle/>
                    <a:p>
                      <a:pPr fontAlgn="b">
                        <a:buNone/>
                      </a:pPr>
                      <a:r>
                        <a:rPr lang="en-US" sz="1200">
                          <a:effectLst/>
                        </a:rPr>
                        <a:t>Dr. Chuck Lane </a:t>
                      </a:r>
                    </a:p>
                  </a:txBody>
                  <a:tcPr marL="9525" marR="9525" marT="9525" anchor="b"/>
                </a:tc>
                <a:tc>
                  <a:txBody>
                    <a:bodyPr/>
                    <a:lstStyle/>
                    <a:p>
                      <a:pPr fontAlgn="b">
                        <a:buNone/>
                      </a:pPr>
                      <a:r>
                        <a:rPr lang="en-US" sz="1200">
                          <a:effectLst/>
                        </a:rPr>
                        <a:t>District Superintendent</a:t>
                      </a:r>
                    </a:p>
                  </a:txBody>
                  <a:tcPr marL="9525" marR="9525" marT="9525" anchor="b"/>
                </a:tc>
                <a:tc>
                  <a:txBody>
                    <a:bodyPr/>
                    <a:lstStyle/>
                    <a:p>
                      <a:pPr fontAlgn="b">
                        <a:buNone/>
                      </a:pPr>
                      <a:r>
                        <a:rPr lang="en-US" sz="1200">
                          <a:effectLst/>
                        </a:rPr>
                        <a:t>Centralia High School District</a:t>
                      </a:r>
                    </a:p>
                  </a:txBody>
                  <a:tcPr marL="9525" marR="9525" marT="9525" anchor="b"/>
                </a:tc>
                <a:tc>
                  <a:txBody>
                    <a:bodyPr/>
                    <a:lstStyle/>
                    <a:p>
                      <a:pPr fontAlgn="b">
                        <a:buNone/>
                      </a:pPr>
                      <a:r>
                        <a:rPr lang="en-US" sz="1200">
                          <a:effectLst/>
                        </a:rPr>
                        <a:t>ISBE</a:t>
                      </a:r>
                    </a:p>
                  </a:txBody>
                  <a:tcPr marL="9525" marR="9525" marT="9525" anchor="b"/>
                </a:tc>
                <a:extLst>
                  <a:ext uri="{0D108BD9-81ED-4DB2-BD59-A6C34878D82A}">
                    <a16:rowId xmlns:a16="http://schemas.microsoft.com/office/drawing/2014/main" val="1149960613"/>
                  </a:ext>
                </a:extLst>
              </a:tr>
              <a:tr h="371790">
                <a:tc>
                  <a:txBody>
                    <a:bodyPr/>
                    <a:lstStyle/>
                    <a:p>
                      <a:pPr fontAlgn="b">
                        <a:buNone/>
                      </a:pPr>
                      <a:r>
                        <a:rPr lang="en-US" sz="1200">
                          <a:effectLst/>
                        </a:rPr>
                        <a:t>Dr. Scott Rowe</a:t>
                      </a:r>
                    </a:p>
                  </a:txBody>
                  <a:tcPr marL="9525" marR="9525" marT="9525" anchor="b"/>
                </a:tc>
                <a:tc>
                  <a:txBody>
                    <a:bodyPr/>
                    <a:lstStyle/>
                    <a:p>
                      <a:pPr fontAlgn="b">
                        <a:buNone/>
                      </a:pPr>
                      <a:r>
                        <a:rPr lang="en-US" sz="1200">
                          <a:effectLst/>
                        </a:rPr>
                        <a:t>District Superintendent</a:t>
                      </a:r>
                    </a:p>
                  </a:txBody>
                  <a:tcPr marL="9525" marR="9525" marT="9525" anchor="b"/>
                </a:tc>
                <a:tc>
                  <a:txBody>
                    <a:bodyPr/>
                    <a:lstStyle/>
                    <a:p>
                      <a:pPr fontAlgn="b">
                        <a:buNone/>
                      </a:pPr>
                      <a:r>
                        <a:rPr lang="en-US" sz="1200">
                          <a:effectLst/>
                        </a:rPr>
                        <a:t>High School District 214</a:t>
                      </a:r>
                    </a:p>
                  </a:txBody>
                  <a:tcPr marL="9525" marR="9525" marT="9525" anchor="b"/>
                </a:tc>
                <a:tc>
                  <a:txBody>
                    <a:bodyPr/>
                    <a:lstStyle/>
                    <a:p>
                      <a:pPr fontAlgn="b">
                        <a:buNone/>
                      </a:pPr>
                      <a:r>
                        <a:rPr lang="en-US" sz="1200">
                          <a:effectLst/>
                        </a:rPr>
                        <a:t>ISBE</a:t>
                      </a:r>
                    </a:p>
                  </a:txBody>
                  <a:tcPr marL="9525" marR="9525" marT="9525" anchor="b"/>
                </a:tc>
                <a:extLst>
                  <a:ext uri="{0D108BD9-81ED-4DB2-BD59-A6C34878D82A}">
                    <a16:rowId xmlns:a16="http://schemas.microsoft.com/office/drawing/2014/main" val="3630081982"/>
                  </a:ext>
                </a:extLst>
              </a:tr>
              <a:tr h="429953">
                <a:tc>
                  <a:txBody>
                    <a:bodyPr/>
                    <a:lstStyle/>
                    <a:p>
                      <a:pPr fontAlgn="b">
                        <a:buNone/>
                      </a:pPr>
                      <a:r>
                        <a:rPr lang="en-US" sz="1200">
                          <a:effectLst/>
                        </a:rPr>
                        <a:t>Dr. Jeff Schuler</a:t>
                      </a:r>
                    </a:p>
                  </a:txBody>
                  <a:tcPr marL="9525" marR="9525" marT="9525" anchor="b"/>
                </a:tc>
                <a:tc>
                  <a:txBody>
                    <a:bodyPr/>
                    <a:lstStyle/>
                    <a:p>
                      <a:pPr fontAlgn="b">
                        <a:buNone/>
                      </a:pPr>
                      <a:r>
                        <a:rPr lang="en-US" sz="1200">
                          <a:effectLst/>
                        </a:rPr>
                        <a:t>District Superintendent</a:t>
                      </a:r>
                    </a:p>
                  </a:txBody>
                  <a:tcPr marL="9525" marR="9525" marT="9525" anchor="b"/>
                </a:tc>
                <a:tc>
                  <a:txBody>
                    <a:bodyPr/>
                    <a:lstStyle/>
                    <a:p>
                      <a:pPr fontAlgn="b">
                        <a:buNone/>
                      </a:pPr>
                      <a:r>
                        <a:rPr lang="en-US" sz="1200">
                          <a:effectLst/>
                        </a:rPr>
                        <a:t>Community Unit School District 200</a:t>
                      </a:r>
                    </a:p>
                  </a:txBody>
                  <a:tcPr marL="9525" marR="9525" marT="9525" anchor="b"/>
                </a:tc>
                <a:tc>
                  <a:txBody>
                    <a:bodyPr/>
                    <a:lstStyle/>
                    <a:p>
                      <a:pPr fontAlgn="b">
                        <a:buNone/>
                      </a:pPr>
                      <a:r>
                        <a:rPr lang="en-US" sz="1200">
                          <a:effectLst/>
                        </a:rPr>
                        <a:t>ISBE</a:t>
                      </a:r>
                    </a:p>
                  </a:txBody>
                  <a:tcPr marL="9525" marR="9525" marT="9525" anchor="b"/>
                </a:tc>
                <a:extLst>
                  <a:ext uri="{0D108BD9-81ED-4DB2-BD59-A6C34878D82A}">
                    <a16:rowId xmlns:a16="http://schemas.microsoft.com/office/drawing/2014/main" val="1936131491"/>
                  </a:ext>
                </a:extLst>
              </a:tr>
              <a:tr h="533292">
                <a:tc>
                  <a:txBody>
                    <a:bodyPr/>
                    <a:lstStyle/>
                    <a:p>
                      <a:pPr fontAlgn="b">
                        <a:buNone/>
                      </a:pPr>
                      <a:r>
                        <a:rPr lang="en-US" sz="1200">
                          <a:effectLst/>
                        </a:rPr>
                        <a:t>Pankaj Sharma</a:t>
                      </a:r>
                    </a:p>
                  </a:txBody>
                  <a:tcPr marL="9525" marR="9525" marT="9525" anchor="b"/>
                </a:tc>
                <a:tc>
                  <a:txBody>
                    <a:bodyPr/>
                    <a:lstStyle/>
                    <a:p>
                      <a:pPr fontAlgn="b">
                        <a:buNone/>
                      </a:pPr>
                      <a:r>
                        <a:rPr lang="en-US" sz="1200" dirty="0">
                          <a:effectLst/>
                        </a:rPr>
                        <a:t>Faculty, Illinois Federation of Teachers</a:t>
                      </a:r>
                    </a:p>
                  </a:txBody>
                  <a:tcPr marL="9525" marR="9525" marT="9525" anchor="b"/>
                </a:tc>
                <a:tc>
                  <a:txBody>
                    <a:bodyPr/>
                    <a:lstStyle/>
                    <a:p>
                      <a:pPr fontAlgn="b">
                        <a:buNone/>
                      </a:pPr>
                      <a:r>
                        <a:rPr lang="en-US" sz="1200" dirty="0">
                          <a:effectLst/>
                        </a:rPr>
                        <a:t>Niles North High School</a:t>
                      </a:r>
                    </a:p>
                  </a:txBody>
                  <a:tcPr marL="9525" marR="9525" marT="9525" anchor="b"/>
                </a:tc>
                <a:tc>
                  <a:txBody>
                    <a:bodyPr/>
                    <a:lstStyle/>
                    <a:p>
                      <a:pPr fontAlgn="b">
                        <a:buNone/>
                      </a:pPr>
                      <a:r>
                        <a:rPr lang="en-US" sz="1200">
                          <a:effectLst/>
                        </a:rPr>
                        <a:t>ISBE / IFT</a:t>
                      </a:r>
                    </a:p>
                  </a:txBody>
                  <a:tcPr marL="9525" marR="9525" marT="9525" anchor="b"/>
                </a:tc>
                <a:extLst>
                  <a:ext uri="{0D108BD9-81ED-4DB2-BD59-A6C34878D82A}">
                    <a16:rowId xmlns:a16="http://schemas.microsoft.com/office/drawing/2014/main" val="736882074"/>
                  </a:ext>
                </a:extLst>
              </a:tr>
              <a:tr h="429953">
                <a:tc>
                  <a:txBody>
                    <a:bodyPr/>
                    <a:lstStyle/>
                    <a:p>
                      <a:pPr fontAlgn="b">
                        <a:buNone/>
                      </a:pPr>
                      <a:r>
                        <a:rPr lang="en-US" sz="1200" dirty="0">
                          <a:effectLst/>
                        </a:rPr>
                        <a:t>Dr. Hank Thiele</a:t>
                      </a:r>
                    </a:p>
                  </a:txBody>
                  <a:tcPr marL="9525" marR="9525" marT="9525" anchor="b"/>
                </a:tc>
                <a:tc>
                  <a:txBody>
                    <a:bodyPr/>
                    <a:lstStyle/>
                    <a:p>
                      <a:pPr fontAlgn="b">
                        <a:buNone/>
                      </a:pPr>
                      <a:r>
                        <a:rPr lang="en-US" sz="1200">
                          <a:effectLst/>
                        </a:rPr>
                        <a:t>District Superintendent</a:t>
                      </a:r>
                    </a:p>
                  </a:txBody>
                  <a:tcPr marL="9525" marR="9525" marT="9525" anchor="b"/>
                </a:tc>
                <a:tc>
                  <a:txBody>
                    <a:bodyPr/>
                    <a:lstStyle/>
                    <a:p>
                      <a:pPr fontAlgn="b">
                        <a:buNone/>
                      </a:pPr>
                      <a:r>
                        <a:rPr lang="en-US" sz="1200">
                          <a:solidFill>
                            <a:schemeClr val="tx1"/>
                          </a:solidFill>
                          <a:effectLst/>
                        </a:rPr>
                        <a:t>Community High School District 99</a:t>
                      </a:r>
                    </a:p>
                  </a:txBody>
                  <a:tcPr marL="9525" marR="9525" marT="9525" anchor="b"/>
                </a:tc>
                <a:tc>
                  <a:txBody>
                    <a:bodyPr/>
                    <a:lstStyle/>
                    <a:p>
                      <a:pPr fontAlgn="b">
                        <a:buNone/>
                      </a:pPr>
                      <a:r>
                        <a:rPr lang="en-US" sz="1200">
                          <a:effectLst/>
                        </a:rPr>
                        <a:t>ISBE</a:t>
                      </a:r>
                    </a:p>
                  </a:txBody>
                  <a:tcPr marL="9525" marR="9525" marT="9525" anchor="b"/>
                </a:tc>
                <a:extLst>
                  <a:ext uri="{0D108BD9-81ED-4DB2-BD59-A6C34878D82A}">
                    <a16:rowId xmlns:a16="http://schemas.microsoft.com/office/drawing/2014/main" val="1694651485"/>
                  </a:ext>
                </a:extLst>
              </a:tr>
              <a:tr h="429953">
                <a:tc>
                  <a:txBody>
                    <a:bodyPr/>
                    <a:lstStyle/>
                    <a:p>
                      <a:pPr fontAlgn="b">
                        <a:buNone/>
                      </a:pPr>
                      <a:r>
                        <a:rPr lang="en-US" sz="1200">
                          <a:effectLst/>
                        </a:rPr>
                        <a:t>Dr. Diana Zaleski</a:t>
                      </a:r>
                    </a:p>
                  </a:txBody>
                  <a:tcPr marL="9525" marR="9525" marT="9525" anchor="b"/>
                </a:tc>
                <a:tc>
                  <a:txBody>
                    <a:bodyPr/>
                    <a:lstStyle/>
                    <a:p>
                      <a:pPr fontAlgn="b">
                        <a:buNone/>
                      </a:pPr>
                      <a:r>
                        <a:rPr lang="en-US" sz="1200">
                          <a:effectLst/>
                        </a:rPr>
                        <a:t>Education Policy, Agency Relations</a:t>
                      </a:r>
                    </a:p>
                  </a:txBody>
                  <a:tcPr marL="9525" marR="9525" marT="9525" anchor="b"/>
                </a:tc>
                <a:tc>
                  <a:txBody>
                    <a:bodyPr/>
                    <a:lstStyle/>
                    <a:p>
                      <a:pPr fontAlgn="b">
                        <a:buNone/>
                      </a:pPr>
                      <a:r>
                        <a:rPr lang="en-US" sz="1200">
                          <a:effectLst/>
                        </a:rPr>
                        <a:t>Illinois Education Association</a:t>
                      </a:r>
                    </a:p>
                  </a:txBody>
                  <a:tcPr marL="9525" marR="9525" marT="9525" anchor="b"/>
                </a:tc>
                <a:tc>
                  <a:txBody>
                    <a:bodyPr/>
                    <a:lstStyle/>
                    <a:p>
                      <a:pPr fontAlgn="b">
                        <a:buNone/>
                      </a:pPr>
                      <a:r>
                        <a:rPr lang="en-US" sz="1200" dirty="0">
                          <a:effectLst/>
                        </a:rPr>
                        <a:t>ISBE / IEA</a:t>
                      </a:r>
                    </a:p>
                  </a:txBody>
                  <a:tcPr marL="9525" marR="9525" marT="9525" anchor="b"/>
                </a:tc>
                <a:extLst>
                  <a:ext uri="{0D108BD9-81ED-4DB2-BD59-A6C34878D82A}">
                    <a16:rowId xmlns:a16="http://schemas.microsoft.com/office/drawing/2014/main" val="83645544"/>
                  </a:ext>
                </a:extLst>
              </a:tr>
            </a:tbl>
          </a:graphicData>
        </a:graphic>
      </p:graphicFrame>
    </p:spTree>
    <p:extLst>
      <p:ext uri="{BB962C8B-B14F-4D97-AF65-F5344CB8AC3E}">
        <p14:creationId xmlns:p14="http://schemas.microsoft.com/office/powerpoint/2010/main" val="4026821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5DBBB5A-F51D-F3DB-30C8-9C116B1892D8}"/>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ectangle 20">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785684-A6EC-B426-42BD-1B47D9D698CD}"/>
              </a:ext>
            </a:extLst>
          </p:cNvPr>
          <p:cNvSpPr>
            <a:spLocks noGrp="1"/>
          </p:cNvSpPr>
          <p:nvPr>
            <p:ph type="title"/>
          </p:nvPr>
        </p:nvSpPr>
        <p:spPr>
          <a:xfrm>
            <a:off x="324823" y="1914600"/>
            <a:ext cx="3388170" cy="2156345"/>
          </a:xfrm>
        </p:spPr>
        <p:txBody>
          <a:bodyPr anchor="b">
            <a:normAutofit/>
          </a:bodyPr>
          <a:lstStyle/>
          <a:p>
            <a:r>
              <a:rPr lang="en-US" sz="4000" b="1">
                <a:solidFill>
                  <a:srgbClr val="FFFFFF"/>
                </a:solidFill>
                <a:latin typeface="Times New Roman" panose="02020603050405020304" pitchFamily="18" charset="0"/>
                <a:cs typeface="Times New Roman" panose="02020603050405020304" pitchFamily="18" charset="0"/>
              </a:rPr>
              <a:t>Purpose of the</a:t>
            </a:r>
            <a:br>
              <a:rPr lang="en-US" sz="4000" b="1">
                <a:solidFill>
                  <a:srgbClr val="FFFFFF"/>
                </a:solidFill>
                <a:latin typeface="Times New Roman" panose="02020603050405020304" pitchFamily="18" charset="0"/>
                <a:cs typeface="Times New Roman" panose="02020603050405020304" pitchFamily="18" charset="0"/>
              </a:rPr>
            </a:br>
            <a:r>
              <a:rPr lang="en-US" sz="4000" b="1">
                <a:solidFill>
                  <a:srgbClr val="FFFFFF"/>
                </a:solidFill>
                <a:latin typeface="Times New Roman" panose="02020603050405020304" pitchFamily="18" charset="0"/>
                <a:cs typeface="Times New Roman" panose="02020603050405020304" pitchFamily="18" charset="0"/>
              </a:rPr>
              <a:t>Dual Credit Committee</a:t>
            </a:r>
          </a:p>
        </p:txBody>
      </p:sp>
      <p:sp>
        <p:nvSpPr>
          <p:cNvPr id="3" name="Content Placeholder 2">
            <a:extLst>
              <a:ext uri="{FF2B5EF4-FFF2-40B4-BE49-F238E27FC236}">
                <a16:creationId xmlns:a16="http://schemas.microsoft.com/office/drawing/2014/main" id="{C45C3B44-A9A7-65FD-9369-FC96C4914D38}"/>
              </a:ext>
            </a:extLst>
          </p:cNvPr>
          <p:cNvSpPr>
            <a:spLocks noGrp="1"/>
          </p:cNvSpPr>
          <p:nvPr>
            <p:ph idx="1"/>
          </p:nvPr>
        </p:nvSpPr>
        <p:spPr>
          <a:xfrm>
            <a:off x="4810259" y="649480"/>
            <a:ext cx="6555347" cy="5546047"/>
          </a:xfrm>
        </p:spPr>
        <p:txBody>
          <a:bodyPr anchor="ctr">
            <a:normAutofit/>
          </a:bodyPr>
          <a:lstStyle/>
          <a:p>
            <a:pPr marL="0" indent="0">
              <a:buNone/>
            </a:pPr>
            <a:r>
              <a:rPr lang="en-US">
                <a:latin typeface="Times New Roman" panose="02020603050405020304" pitchFamily="18" charset="0"/>
                <a:cs typeface="Times New Roman" panose="02020603050405020304" pitchFamily="18" charset="0"/>
              </a:rPr>
              <a:t>The committee will…</a:t>
            </a:r>
          </a:p>
          <a:p>
            <a:pPr marL="0" indent="0">
              <a:spcBef>
                <a:spcPts val="0"/>
              </a:spcBef>
              <a:buNone/>
            </a:pPr>
            <a:endParaRPr lang="en-US">
              <a:latin typeface="Times New Roman" panose="02020603050405020304" pitchFamily="18" charset="0"/>
              <a:cs typeface="Times New Roman" panose="02020603050405020304" pitchFamily="18" charset="0"/>
            </a:endParaRPr>
          </a:p>
          <a:p>
            <a:pPr marL="0" indent="0">
              <a:buNone/>
            </a:pPr>
            <a:r>
              <a:rPr lang="en-US">
                <a:latin typeface="Times New Roman" panose="02020603050405020304" pitchFamily="18" charset="0"/>
                <a:cs typeface="Times New Roman" panose="02020603050405020304" pitchFamily="18" charset="0"/>
              </a:rPr>
              <a:t>“</a:t>
            </a:r>
            <a:r>
              <a:rPr lang="en-US" i="1">
                <a:latin typeface="Times New Roman" panose="02020603050405020304" pitchFamily="18" charset="0"/>
                <a:cs typeface="Times New Roman" panose="02020603050405020304" pitchFamily="18" charset="0"/>
              </a:rPr>
              <a:t>meet at least annually to focus on approving accessibility, quality, and alignment of dual credit programs to meet the needs of students. The Committee may consider and develop updates to the Model Partnership Agreement and associated exhibits.</a:t>
            </a:r>
            <a:r>
              <a:rPr lang="en-US">
                <a:latin typeface="Times New Roman" panose="02020603050405020304" pitchFamily="18" charset="0"/>
                <a:cs typeface="Times New Roman" panose="02020603050405020304" pitchFamily="18" charset="0"/>
              </a:rPr>
              <a:t>”</a:t>
            </a:r>
          </a:p>
        </p:txBody>
      </p:sp>
      <p:pic>
        <p:nvPicPr>
          <p:cNvPr id="6" name="Picture 5">
            <a:extLst>
              <a:ext uri="{FF2B5EF4-FFF2-40B4-BE49-F238E27FC236}">
                <a16:creationId xmlns:a16="http://schemas.microsoft.com/office/drawing/2014/main" id="{5F4245E3-BC68-8536-A552-94AB9048F4C9}"/>
              </a:ext>
            </a:extLst>
          </p:cNvPr>
          <p:cNvPicPr>
            <a:picLocks noChangeAspect="1"/>
          </p:cNvPicPr>
          <p:nvPr/>
        </p:nvPicPr>
        <p:blipFill>
          <a:blip r:embed="rId2"/>
          <a:stretch>
            <a:fillRect/>
          </a:stretch>
        </p:blipFill>
        <p:spPr>
          <a:xfrm>
            <a:off x="10050379" y="5827796"/>
            <a:ext cx="1295400" cy="857250"/>
          </a:xfrm>
          <a:prstGeom prst="rect">
            <a:avLst/>
          </a:prstGeom>
        </p:spPr>
      </p:pic>
    </p:spTree>
    <p:extLst>
      <p:ext uri="{BB962C8B-B14F-4D97-AF65-F5344CB8AC3E}">
        <p14:creationId xmlns:p14="http://schemas.microsoft.com/office/powerpoint/2010/main" val="1806384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A8C12A-EBAC-1B02-417D-59F03FD92B2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5D2CEA8-9810-0684-C6C7-FA949804B5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DBB570D7-A2A0-99B2-CBE5-690A78AF1E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A2CFF04-51A9-C8F2-9385-FFDC76A2CC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B56DC37-FAA8-01FF-7112-2EA6FF3E4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7C58621-50B1-E778-DC04-07D8B9566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EBD0B178-F5C9-1325-8572-115B9FD5C5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ectangle 20">
            <a:extLst>
              <a:ext uri="{FF2B5EF4-FFF2-40B4-BE49-F238E27FC236}">
                <a16:creationId xmlns:a16="http://schemas.microsoft.com/office/drawing/2014/main" id="{417A4DE4-E0A5-2A58-3E30-2C8618543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5005DD-298D-FB26-F8C2-436D23245EA5}"/>
              </a:ext>
            </a:extLst>
          </p:cNvPr>
          <p:cNvSpPr>
            <a:spLocks noGrp="1"/>
          </p:cNvSpPr>
          <p:nvPr>
            <p:ph type="title"/>
          </p:nvPr>
        </p:nvSpPr>
        <p:spPr>
          <a:xfrm>
            <a:off x="213211" y="2501984"/>
            <a:ext cx="3611393" cy="786569"/>
          </a:xfrm>
        </p:spPr>
        <p:txBody>
          <a:bodyPr anchor="b">
            <a:normAutofit/>
          </a:bodyPr>
          <a:lstStyle/>
          <a:p>
            <a:pPr algn="ctr"/>
            <a:r>
              <a:rPr lang="en-US" sz="4000" b="1">
                <a:solidFill>
                  <a:srgbClr val="FFFFFF"/>
                </a:solidFill>
                <a:latin typeface="Times New Roman" panose="02020603050405020304" pitchFamily="18" charset="0"/>
                <a:cs typeface="Times New Roman" panose="02020603050405020304" pitchFamily="18" charset="0"/>
              </a:rPr>
              <a:t>Responsibilities</a:t>
            </a:r>
          </a:p>
        </p:txBody>
      </p:sp>
      <p:graphicFrame>
        <p:nvGraphicFramePr>
          <p:cNvPr id="23" name="Content Placeholder 2">
            <a:extLst>
              <a:ext uri="{FF2B5EF4-FFF2-40B4-BE49-F238E27FC236}">
                <a16:creationId xmlns:a16="http://schemas.microsoft.com/office/drawing/2014/main" id="{8DFDB197-431F-9E94-FB1A-8E84DC25077D}"/>
              </a:ext>
            </a:extLst>
          </p:cNvPr>
          <p:cNvGraphicFramePr>
            <a:graphicFrameLocks noGrp="1"/>
          </p:cNvGraphicFramePr>
          <p:nvPr>
            <p:ph idx="1"/>
            <p:extLst>
              <p:ext uri="{D42A27DB-BD31-4B8C-83A1-F6EECF244321}">
                <p14:modId xmlns:p14="http://schemas.microsoft.com/office/powerpoint/2010/main" val="2792146871"/>
              </p:ext>
            </p:extLst>
          </p:nvPr>
        </p:nvGraphicFramePr>
        <p:xfrm>
          <a:off x="4835711" y="896738"/>
          <a:ext cx="6555347" cy="5546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 name="Picture 9">
            <a:extLst>
              <a:ext uri="{FF2B5EF4-FFF2-40B4-BE49-F238E27FC236}">
                <a16:creationId xmlns:a16="http://schemas.microsoft.com/office/drawing/2014/main" id="{57B6EED1-011D-067F-930D-8056D5F1C5D5}"/>
              </a:ext>
            </a:extLst>
          </p:cNvPr>
          <p:cNvPicPr>
            <a:picLocks noChangeAspect="1"/>
          </p:cNvPicPr>
          <p:nvPr/>
        </p:nvPicPr>
        <p:blipFill>
          <a:blip r:embed="rId8"/>
          <a:stretch>
            <a:fillRect/>
          </a:stretch>
        </p:blipFill>
        <p:spPr>
          <a:xfrm>
            <a:off x="10090484" y="5867901"/>
            <a:ext cx="1295400" cy="857250"/>
          </a:xfrm>
          <a:prstGeom prst="rect">
            <a:avLst/>
          </a:prstGeom>
        </p:spPr>
      </p:pic>
    </p:spTree>
    <p:extLst>
      <p:ext uri="{BB962C8B-B14F-4D97-AF65-F5344CB8AC3E}">
        <p14:creationId xmlns:p14="http://schemas.microsoft.com/office/powerpoint/2010/main" val="3069205456"/>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6BCA5F-1BCE-B50B-4710-4ABCD201DDBA}"/>
              </a:ext>
            </a:extLst>
          </p:cNvPr>
          <p:cNvSpPr>
            <a:spLocks noGrp="1"/>
          </p:cNvSpPr>
          <p:nvPr>
            <p:ph type="title"/>
          </p:nvPr>
        </p:nvSpPr>
        <p:spPr>
          <a:xfrm>
            <a:off x="1371599" y="294538"/>
            <a:ext cx="9895951" cy="1033669"/>
          </a:xfrm>
        </p:spPr>
        <p:txBody>
          <a:bodyPr>
            <a:normAutofit/>
          </a:bodyPr>
          <a:lstStyle/>
          <a:p>
            <a:r>
              <a:rPr lang="en-US" sz="3400" b="1">
                <a:solidFill>
                  <a:srgbClr val="FFFFFF"/>
                </a:solidFill>
                <a:latin typeface="Times New Roman" panose="02020603050405020304" pitchFamily="18" charset="0"/>
                <a:cs typeface="Times New Roman" panose="02020603050405020304" pitchFamily="18" charset="0"/>
              </a:rPr>
              <a:t>Dual Credit Quality Act</a:t>
            </a:r>
            <a:br>
              <a:rPr lang="en-US" sz="3400" b="1">
                <a:solidFill>
                  <a:srgbClr val="FFFFFF"/>
                </a:solidFill>
                <a:latin typeface="Times New Roman" panose="02020603050405020304" pitchFamily="18" charset="0"/>
                <a:cs typeface="Times New Roman" panose="02020603050405020304" pitchFamily="18" charset="0"/>
              </a:rPr>
            </a:br>
            <a:r>
              <a:rPr lang="en-US" sz="3400">
                <a:solidFill>
                  <a:srgbClr val="FFFFFF"/>
                </a:solidFill>
                <a:latin typeface="Times New Roman" panose="02020603050405020304" pitchFamily="18" charset="0"/>
                <a:cs typeface="Times New Roman" panose="02020603050405020304" pitchFamily="18" charset="0"/>
              </a:rPr>
              <a:t>110 ILCS 27</a:t>
            </a:r>
            <a:endParaRPr lang="en-US" sz="3400" b="1">
              <a:solidFill>
                <a:srgbClr val="FFFFFF"/>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22E7015-36E7-86B9-1AA0-CA0BC3C6B72E}"/>
              </a:ext>
            </a:extLst>
          </p:cNvPr>
          <p:cNvSpPr>
            <a:spLocks noGrp="1"/>
          </p:cNvSpPr>
          <p:nvPr>
            <p:ph idx="1"/>
          </p:nvPr>
        </p:nvSpPr>
        <p:spPr>
          <a:xfrm>
            <a:off x="1371599" y="2318197"/>
            <a:ext cx="9724031" cy="3683358"/>
          </a:xfrm>
        </p:spPr>
        <p:txBody>
          <a:bodyPr anchor="ctr">
            <a:normAutofit lnSpcReduction="10000"/>
          </a:bodyPr>
          <a:lstStyle/>
          <a:p>
            <a:pPr marL="0" indent="0">
              <a:spcBef>
                <a:spcPts val="0"/>
              </a:spcBef>
              <a:buNone/>
            </a:pPr>
            <a:endParaRPr lang="en-US" b="1">
              <a:latin typeface="Times New Roman" panose="02020603050405020304" pitchFamily="18" charset="0"/>
              <a:cs typeface="Times New Roman" panose="02020603050405020304" pitchFamily="18" charset="0"/>
            </a:endParaRPr>
          </a:p>
          <a:p>
            <a:pPr marL="0" indent="0">
              <a:spcBef>
                <a:spcPts val="0"/>
              </a:spcBef>
              <a:buNone/>
            </a:pPr>
            <a:r>
              <a:rPr lang="en-US" sz="3000" b="1">
                <a:latin typeface="Times New Roman" panose="02020603050405020304" pitchFamily="18" charset="0"/>
                <a:cs typeface="Times New Roman" panose="02020603050405020304" pitchFamily="18" charset="0"/>
              </a:rPr>
              <a:t>Partnership Agreements</a:t>
            </a:r>
          </a:p>
          <a:p>
            <a:pPr lvl="1"/>
            <a:r>
              <a:rPr lang="en-US" sz="1900">
                <a:latin typeface="Times New Roman" panose="02020603050405020304" pitchFamily="18" charset="0"/>
                <a:cs typeface="Times New Roman" panose="02020603050405020304" pitchFamily="18" charset="0"/>
              </a:rPr>
              <a:t>There must be a written request to enter into a partnership agreement</a:t>
            </a:r>
          </a:p>
          <a:p>
            <a:pPr lvl="1"/>
            <a:r>
              <a:rPr lang="en-US" sz="1900">
                <a:latin typeface="Times New Roman" panose="02020603050405020304" pitchFamily="18" charset="0"/>
                <a:cs typeface="Times New Roman" panose="02020603050405020304" pitchFamily="18" charset="0"/>
              </a:rPr>
              <a:t>School Districts and Community Colleges must designate liaisons</a:t>
            </a:r>
          </a:p>
          <a:p>
            <a:pPr lvl="1"/>
            <a:r>
              <a:rPr lang="en-US" sz="1900">
                <a:latin typeface="Times New Roman" panose="02020603050405020304" pitchFamily="18" charset="0"/>
                <a:cs typeface="Times New Roman" panose="02020603050405020304" pitchFamily="18" charset="0"/>
              </a:rPr>
              <a:t>Agreements must be reached no later than 60 calendar days from initial request</a:t>
            </a:r>
          </a:p>
          <a:p>
            <a:pPr lvl="1"/>
            <a:r>
              <a:rPr lang="en-US" sz="1900">
                <a:latin typeface="Times New Roman" panose="02020603050405020304" pitchFamily="18" charset="0"/>
                <a:cs typeface="Times New Roman" panose="02020603050405020304" pitchFamily="18" charset="0"/>
              </a:rPr>
              <a:t>Requirement to use the Model Partnership Agreement was eliminated</a:t>
            </a:r>
          </a:p>
          <a:p>
            <a:endParaRPr lang="en-US" sz="1700">
              <a:latin typeface="Times New Roman" panose="02020603050405020304" pitchFamily="18" charset="0"/>
              <a:cs typeface="Times New Roman" panose="02020603050405020304" pitchFamily="18" charset="0"/>
            </a:endParaRPr>
          </a:p>
          <a:p>
            <a:pPr marL="0" indent="0">
              <a:buNone/>
            </a:pPr>
            <a:r>
              <a:rPr lang="en-US" sz="3000" b="1">
                <a:latin typeface="Times New Roman" panose="02020603050405020304" pitchFamily="18" charset="0"/>
                <a:cs typeface="Times New Roman" panose="02020603050405020304" pitchFamily="18" charset="0"/>
              </a:rPr>
              <a:t>Negotiations</a:t>
            </a:r>
          </a:p>
          <a:p>
            <a:pPr lvl="1"/>
            <a:r>
              <a:rPr lang="en-US" sz="1800">
                <a:latin typeface="Times New Roman" panose="02020603050405020304" pitchFamily="18" charset="0"/>
                <a:cs typeface="Times New Roman" panose="02020603050405020304" pitchFamily="18" charset="0"/>
              </a:rPr>
              <a:t>Negotiations begin with the liaisons</a:t>
            </a:r>
          </a:p>
          <a:p>
            <a:pPr lvl="1"/>
            <a:r>
              <a:rPr lang="en-US" sz="1800">
                <a:latin typeface="Times New Roman" panose="02020603050405020304" pitchFamily="18" charset="0"/>
                <a:cs typeface="Times New Roman" panose="02020603050405020304" pitchFamily="18" charset="0"/>
              </a:rPr>
              <a:t>School Districts cannot </a:t>
            </a:r>
            <a:r>
              <a:rPr lang="en-US" sz="1800" u="sng">
                <a:latin typeface="Times New Roman" panose="02020603050405020304" pitchFamily="18" charset="0"/>
                <a:cs typeface="Times New Roman" panose="02020603050405020304" pitchFamily="18" charset="0"/>
              </a:rPr>
              <a:t>automatically</a:t>
            </a:r>
            <a:r>
              <a:rPr lang="en-US" sz="1800">
                <a:latin typeface="Times New Roman" panose="02020603050405020304" pitchFamily="18" charset="0"/>
                <a:cs typeface="Times New Roman" panose="02020603050405020304" pitchFamily="18" charset="0"/>
              </a:rPr>
              <a:t> enter into an agreement with an out-of-state institution</a:t>
            </a:r>
          </a:p>
          <a:p>
            <a:pPr lvl="1"/>
            <a:r>
              <a:rPr lang="en-US" sz="1800">
                <a:latin typeface="Times New Roman" panose="02020603050405020304" pitchFamily="18" charset="0"/>
                <a:cs typeface="Times New Roman" panose="02020603050405020304" pitchFamily="18" charset="0"/>
              </a:rPr>
              <a:t>Disagreements will be handled through an ICCB Appeals Process</a:t>
            </a:r>
          </a:p>
          <a:p>
            <a:endParaRPr lang="en-US" sz="1700">
              <a:latin typeface="Times New Roman" panose="02020603050405020304" pitchFamily="18" charset="0"/>
              <a:cs typeface="Times New Roman" panose="02020603050405020304" pitchFamily="18" charset="0"/>
            </a:endParaRPr>
          </a:p>
          <a:p>
            <a:pPr marL="0" indent="0">
              <a:buNone/>
            </a:pPr>
            <a:endParaRPr lang="en-US" sz="1700">
              <a:latin typeface="Times New Roman" panose="02020603050405020304" pitchFamily="18" charset="0"/>
              <a:cs typeface="Times New Roman" panose="02020603050405020304" pitchFamily="18" charset="0"/>
            </a:endParaRPr>
          </a:p>
          <a:p>
            <a:pPr marL="0" indent="0">
              <a:buNone/>
            </a:pPr>
            <a:endParaRPr lang="en-US" sz="170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CA100BF0-C058-299E-46B6-8FCE572B4EB4}"/>
              </a:ext>
            </a:extLst>
          </p:cNvPr>
          <p:cNvPicPr>
            <a:picLocks noChangeAspect="1"/>
          </p:cNvPicPr>
          <p:nvPr/>
        </p:nvPicPr>
        <p:blipFill>
          <a:blip r:embed="rId2"/>
          <a:stretch>
            <a:fillRect/>
          </a:stretch>
        </p:blipFill>
        <p:spPr>
          <a:xfrm>
            <a:off x="10050379" y="5827796"/>
            <a:ext cx="1295400" cy="857250"/>
          </a:xfrm>
          <a:prstGeom prst="rect">
            <a:avLst/>
          </a:prstGeom>
        </p:spPr>
      </p:pic>
    </p:spTree>
    <p:extLst>
      <p:ext uri="{BB962C8B-B14F-4D97-AF65-F5344CB8AC3E}">
        <p14:creationId xmlns:p14="http://schemas.microsoft.com/office/powerpoint/2010/main" val="2617999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9E0B36-14E5-7392-8D64-BD5F5E461874}"/>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6E3FC94-3787-55EE-5082-1C85E81F1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15C23CE-31F5-C36A-D162-4989FFE36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CB38369-B889-EF37-A793-9A1CC9303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7710577-EF03-7F46-6D8A-F9DF39500F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86F2110-72F3-09F6-EB41-B288FE290B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687015-8578-43BE-850D-8DD80EF28E8B}"/>
              </a:ext>
            </a:extLst>
          </p:cNvPr>
          <p:cNvSpPr>
            <a:spLocks noGrp="1"/>
          </p:cNvSpPr>
          <p:nvPr>
            <p:ph type="title"/>
          </p:nvPr>
        </p:nvSpPr>
        <p:spPr>
          <a:xfrm>
            <a:off x="1371599" y="294538"/>
            <a:ext cx="9895951" cy="1033669"/>
          </a:xfrm>
        </p:spPr>
        <p:txBody>
          <a:bodyPr>
            <a:normAutofit/>
          </a:bodyPr>
          <a:lstStyle/>
          <a:p>
            <a:r>
              <a:rPr lang="en-US" sz="3400" b="1">
                <a:solidFill>
                  <a:srgbClr val="FFFFFF"/>
                </a:solidFill>
                <a:latin typeface="Times New Roman" panose="02020603050405020304" pitchFamily="18" charset="0"/>
                <a:cs typeface="Times New Roman" panose="02020603050405020304" pitchFamily="18" charset="0"/>
              </a:rPr>
              <a:t>Dual Credit Quality Act</a:t>
            </a:r>
            <a:br>
              <a:rPr lang="en-US" sz="3400" b="1">
                <a:solidFill>
                  <a:srgbClr val="FFFFFF"/>
                </a:solidFill>
                <a:latin typeface="Times New Roman" panose="02020603050405020304" pitchFamily="18" charset="0"/>
                <a:cs typeface="Times New Roman" panose="02020603050405020304" pitchFamily="18" charset="0"/>
              </a:rPr>
            </a:br>
            <a:r>
              <a:rPr lang="en-US" sz="3400">
                <a:solidFill>
                  <a:srgbClr val="FFFFFF"/>
                </a:solidFill>
                <a:latin typeface="Times New Roman" panose="02020603050405020304" pitchFamily="18" charset="0"/>
                <a:cs typeface="Times New Roman" panose="02020603050405020304" pitchFamily="18" charset="0"/>
              </a:rPr>
              <a:t>110 ILCS 27</a:t>
            </a:r>
            <a:endParaRPr lang="en-US" sz="3400" b="1">
              <a:solidFill>
                <a:srgbClr val="FFFFFF"/>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8C8D0BA-DBDD-D7FF-F41D-C0F4E1DA2606}"/>
              </a:ext>
            </a:extLst>
          </p:cNvPr>
          <p:cNvSpPr>
            <a:spLocks noGrp="1"/>
          </p:cNvSpPr>
          <p:nvPr>
            <p:ph idx="1"/>
          </p:nvPr>
        </p:nvSpPr>
        <p:spPr>
          <a:xfrm>
            <a:off x="1371599" y="2318197"/>
            <a:ext cx="9724031" cy="3683358"/>
          </a:xfrm>
        </p:spPr>
        <p:txBody>
          <a:bodyPr anchor="ctr">
            <a:normAutofit/>
          </a:bodyPr>
          <a:lstStyle/>
          <a:p>
            <a:pPr marL="0" indent="0">
              <a:buNone/>
            </a:pPr>
            <a:r>
              <a:rPr lang="en-US" b="1">
                <a:latin typeface="Times New Roman" panose="02020603050405020304" pitchFamily="18" charset="0"/>
                <a:cs typeface="Times New Roman" panose="02020603050405020304" pitchFamily="18" charset="0"/>
              </a:rPr>
              <a:t>The Illinois Community College Board will…</a:t>
            </a:r>
          </a:p>
          <a:p>
            <a:pPr marL="0" indent="0">
              <a:buNone/>
            </a:pPr>
            <a:endParaRPr lang="en-US" sz="1800" b="1">
              <a:latin typeface="Times New Roman" panose="02020603050405020304" pitchFamily="18" charset="0"/>
              <a:cs typeface="Times New Roman" panose="02020603050405020304" pitchFamily="18" charset="0"/>
            </a:endParaRPr>
          </a:p>
          <a:p>
            <a:pPr lvl="1"/>
            <a:r>
              <a:rPr lang="en-US" sz="2000">
                <a:latin typeface="Times New Roman" panose="02020603050405020304" pitchFamily="18" charset="0"/>
                <a:cs typeface="Times New Roman" panose="02020603050405020304" pitchFamily="18" charset="0"/>
              </a:rPr>
              <a:t>Update the Administrative Rules</a:t>
            </a:r>
          </a:p>
          <a:p>
            <a:pPr lvl="1"/>
            <a:r>
              <a:rPr lang="en-US" sz="2000">
                <a:latin typeface="Times New Roman" panose="02020603050405020304" pitchFamily="18" charset="0"/>
                <a:cs typeface="Times New Roman" panose="02020603050405020304" pitchFamily="18" charset="0"/>
              </a:rPr>
              <a:t>Create an Appeals Process</a:t>
            </a:r>
          </a:p>
          <a:p>
            <a:pPr lvl="1"/>
            <a:r>
              <a:rPr lang="en-US" sz="2000">
                <a:latin typeface="Times New Roman" panose="02020603050405020304" pitchFamily="18" charset="0"/>
                <a:cs typeface="Times New Roman" panose="02020603050405020304" pitchFamily="18" charset="0"/>
              </a:rPr>
              <a:t>Collect Partnership Agreements</a:t>
            </a:r>
          </a:p>
          <a:p>
            <a:pPr lvl="1"/>
            <a:r>
              <a:rPr lang="en-US" sz="2000">
                <a:latin typeface="Times New Roman" panose="02020603050405020304" pitchFamily="18" charset="0"/>
                <a:cs typeface="Times New Roman" panose="02020603050405020304" pitchFamily="18" charset="0"/>
              </a:rPr>
              <a:t>Create a Dual Credit Listserv</a:t>
            </a:r>
          </a:p>
          <a:p>
            <a:pPr lvl="1"/>
            <a:r>
              <a:rPr lang="en-US" sz="2000">
                <a:latin typeface="Times New Roman" panose="02020603050405020304" pitchFamily="18" charset="0"/>
                <a:cs typeface="Times New Roman" panose="02020603050405020304" pitchFamily="18" charset="0"/>
              </a:rPr>
              <a:t>Post meeting minutes and appeal decisions on the ICCB website</a:t>
            </a:r>
          </a:p>
          <a:p>
            <a:pPr lvl="1"/>
            <a:r>
              <a:rPr lang="en-US" sz="2000">
                <a:latin typeface="Times New Roman" panose="02020603050405020304" pitchFamily="18" charset="0"/>
                <a:cs typeface="Times New Roman" panose="02020603050405020304" pitchFamily="18" charset="0"/>
              </a:rPr>
              <a:t>Conduct a study and produce a report in 5 years</a:t>
            </a:r>
          </a:p>
          <a:p>
            <a:pPr marL="0" indent="0">
              <a:buNone/>
            </a:pPr>
            <a:endParaRPr lang="en-US" sz="1700">
              <a:latin typeface="Times New Roman" panose="02020603050405020304" pitchFamily="18" charset="0"/>
              <a:cs typeface="Times New Roman" panose="02020603050405020304" pitchFamily="18" charset="0"/>
            </a:endParaRPr>
          </a:p>
          <a:p>
            <a:pPr marL="0" indent="0">
              <a:buNone/>
            </a:pPr>
            <a:endParaRPr lang="en-US" sz="170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68F62D7C-871C-85FE-7D5E-19E8283AA605}"/>
              </a:ext>
            </a:extLst>
          </p:cNvPr>
          <p:cNvPicPr>
            <a:picLocks noChangeAspect="1"/>
          </p:cNvPicPr>
          <p:nvPr/>
        </p:nvPicPr>
        <p:blipFill>
          <a:blip r:embed="rId2"/>
          <a:stretch>
            <a:fillRect/>
          </a:stretch>
        </p:blipFill>
        <p:spPr>
          <a:xfrm>
            <a:off x="10050379" y="5827796"/>
            <a:ext cx="1295400" cy="857250"/>
          </a:xfrm>
          <a:prstGeom prst="rect">
            <a:avLst/>
          </a:prstGeom>
        </p:spPr>
      </p:pic>
    </p:spTree>
    <p:extLst>
      <p:ext uri="{BB962C8B-B14F-4D97-AF65-F5344CB8AC3E}">
        <p14:creationId xmlns:p14="http://schemas.microsoft.com/office/powerpoint/2010/main" val="7893561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91ee594-d42a-42ab-9156-5d5ac0bd0937">
      <Terms xmlns="http://schemas.microsoft.com/office/infopath/2007/PartnerControls"/>
    </lcf76f155ced4ddcb4097134ff3c332f>
    <TaxCatchAll xmlns="700bfd95-e9d5-4d5b-891b-ba9dcb42fa85" xsi:nil="true"/>
    <Date xmlns="b91ee594-d42a-42ab-9156-5d5ac0bd0937" xsi:nil="true"/>
    <Notes xmlns="b91ee594-d42a-42ab-9156-5d5ac0bd093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AC945D1F7F59E4F8F72BEAC5001C7FC" ma:contentTypeVersion="13" ma:contentTypeDescription="Create a new document." ma:contentTypeScope="" ma:versionID="98b02589637036ca6ab315152fce8c06">
  <xsd:schema xmlns:xsd="http://www.w3.org/2001/XMLSchema" xmlns:xs="http://www.w3.org/2001/XMLSchema" xmlns:p="http://schemas.microsoft.com/office/2006/metadata/properties" xmlns:ns2="b91ee594-d42a-42ab-9156-5d5ac0bd0937" xmlns:ns3="700bfd95-e9d5-4d5b-891b-ba9dcb42fa85" targetNamespace="http://schemas.microsoft.com/office/2006/metadata/properties" ma:root="true" ma:fieldsID="f44f6e2814dc168c6f272f6045860046" ns2:_="" ns3:_="">
    <xsd:import namespace="b91ee594-d42a-42ab-9156-5d5ac0bd0937"/>
    <xsd:import namespace="700bfd95-e9d5-4d5b-891b-ba9dcb42fa8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Notes" minOccurs="0"/>
                <xsd:element ref="ns2:Date" minOccurs="0"/>
                <xsd:element ref="ns2:MediaServiceSearchPropertie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1ee594-d42a-42ab-9156-5d5ac0bd093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Notes" ma:index="11" nillable="true" ma:displayName="Notes" ma:format="Dropdown" ma:internalName="Notes">
      <xsd:simpleType>
        <xsd:restriction base="dms:Text">
          <xsd:maxLength value="255"/>
        </xsd:restriction>
      </xsd:simpleType>
    </xsd:element>
    <xsd:element name="Date" ma:index="12" nillable="true" ma:displayName="Date" ma:format="Dropdown" ma:internalName="Date">
      <xsd:simpleType>
        <xsd:restriction base="dms:Text">
          <xsd:maxLength value="255"/>
        </xsd:restriction>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4bd80cb-b55d-4a01-be99-577b45a2ddc1"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00bfd95-e9d5-4d5b-891b-ba9dcb42fa85"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9efa41dd-cf73-45a5-b276-413e2e23d30e}" ma:internalName="TaxCatchAll" ma:showField="CatchAllData" ma:web="700bfd95-e9d5-4d5b-891b-ba9dcb42fa8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730D104-36D5-4564-A23B-67BA7109A6C1}">
  <ds:schemaRefs>
    <ds:schemaRef ds:uri="http://purl.org/dc/terms/"/>
    <ds:schemaRef ds:uri="700bfd95-e9d5-4d5b-891b-ba9dcb42fa85"/>
    <ds:schemaRef ds:uri="http://schemas.microsoft.com/office/2006/documentManagement/types"/>
    <ds:schemaRef ds:uri="http://purl.org/dc/elements/1.1/"/>
    <ds:schemaRef ds:uri="http://purl.org/dc/dcmitype/"/>
    <ds:schemaRef ds:uri="http://schemas.openxmlformats.org/package/2006/metadata/core-properties"/>
    <ds:schemaRef ds:uri="b91ee594-d42a-42ab-9156-5d5ac0bd0937"/>
    <ds:schemaRef ds:uri="http://schemas.microsoft.com/office/2006/metadata/properties"/>
    <ds:schemaRef ds:uri="http://www.w3.org/XML/1998/namespace"/>
    <ds:schemaRef ds:uri="http://schemas.microsoft.com/office/infopath/2007/PartnerControls"/>
  </ds:schemaRefs>
</ds:datastoreItem>
</file>

<file path=customXml/itemProps2.xml><?xml version="1.0" encoding="utf-8"?>
<ds:datastoreItem xmlns:ds="http://schemas.openxmlformats.org/officeDocument/2006/customXml" ds:itemID="{A8167CDC-403F-4229-9430-045A3F3C4095}">
  <ds:schemaRefs>
    <ds:schemaRef ds:uri="700bfd95-e9d5-4d5b-891b-ba9dcb42fa85"/>
    <ds:schemaRef ds:uri="b91ee594-d42a-42ab-9156-5d5ac0bd093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EC1844E-1D9B-4E08-9739-3A06244436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659</Words>
  <Application>Microsoft Office PowerPoint</Application>
  <PresentationFormat>Widescreen</PresentationFormat>
  <Paragraphs>151</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Dual Credit Quality Act (DCQA)</vt:lpstr>
      <vt:lpstr>Open Meetings Act</vt:lpstr>
      <vt:lpstr>General Public</vt:lpstr>
      <vt:lpstr>Agenda</vt:lpstr>
      <vt:lpstr>Introductions by Committee Members</vt:lpstr>
      <vt:lpstr>Purpose of the Dual Credit Committee</vt:lpstr>
      <vt:lpstr>Responsibilities</vt:lpstr>
      <vt:lpstr>Dual Credit Quality Act 110 ILCS 27</vt:lpstr>
      <vt:lpstr>Dual Credit Quality Act 110 ILCS 27</vt:lpstr>
      <vt:lpstr>Questions/Comments</vt:lpstr>
      <vt:lpstr>Public Comment (please limit to 3 minutes)</vt:lpstr>
      <vt:lpstr>Meeting Cadence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Norris Jr., William M</dc:creator>
  <cp:lastModifiedBy>Jordan, Melinda G</cp:lastModifiedBy>
  <cp:revision>2</cp:revision>
  <dcterms:created xsi:type="dcterms:W3CDTF">2022-10-25T16:39:55Z</dcterms:created>
  <dcterms:modified xsi:type="dcterms:W3CDTF">2025-09-08T14:21:53Z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0x010100AAC945D1F7F59E4F8F72BEAC5001C7FC</vt:lpwstr>
  </property>
  <property fmtid="{D5CDD505-2E9C-101B-9397-08002B2CF9AE}" pid="3" name="MediaServiceImageTags">
    <vt:lpwstr/>
  </property>
</Properties>
</file>