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6" r:id="rId2"/>
    <p:sldId id="262" r:id="rId3"/>
    <p:sldId id="259" r:id="rId4"/>
    <p:sldId id="261" r:id="rId5"/>
    <p:sldId id="264" r:id="rId6"/>
    <p:sldId id="263" r:id="rId7"/>
    <p:sldId id="260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69A4D-9008-4EBE-ACDE-9967461BE462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42AE3-1AB7-48DD-BE36-8F7CE2D09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342AE3-1AB7-48DD-BE36-8F7CE2D096C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08050-E897-4618-86A3-2970BED92C9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03F51-C11D-4AC7-8F46-303950CC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TEST-TAKING</a:t>
            </a:r>
            <a:br>
              <a:rPr lang="en-US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STRATEGIES</a:t>
            </a:r>
            <a:endParaRPr lang="en-US" sz="6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It will be okay.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2667000"/>
            <a:ext cx="3882473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8000" dirty="0" smtClean="0"/>
              <a:t>PREPARE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057400"/>
            <a:ext cx="249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a good night’s sleep.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2133600"/>
            <a:ext cx="292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Eat and drink what you need.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181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Pencils and </a:t>
            </a:r>
            <a:r>
              <a:rPr lang="en-US" sz="2000" dirty="0" smtClean="0"/>
              <a:t>erasers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4953000"/>
            <a:ext cx="130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Arrive early.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6019800"/>
            <a:ext cx="5194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Stretch, move, laugh to warm up and release tension.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4343400"/>
            <a:ext cx="4743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a practice test or find out about the format.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4724400"/>
            <a:ext cx="461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allowed, sit where you are most comfortable.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971800"/>
            <a:ext cx="5334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dirty="0" smtClean="0"/>
              <a:t>SCAN the entire test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4114800"/>
            <a:ext cx="62484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What is the most difficult? What seems familiar?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2209800"/>
            <a:ext cx="3444213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What  FORMAT (S)?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2362200" y="5029200"/>
            <a:ext cx="37338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How long is the test?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2286000"/>
            <a:ext cx="76962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You don’t have to start at the beginning.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3810000"/>
            <a:ext cx="3883076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Take some mental and physical breaks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743200"/>
            <a:ext cx="7315200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Be certain you understand and follow the DIRECTIONS.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299295" y="1905000"/>
            <a:ext cx="454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ASK Facilitator for clarification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3886200"/>
            <a:ext cx="46482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Check your    answers.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362200"/>
            <a:ext cx="8839200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Manage your answer sheet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2514600"/>
            <a:ext cx="225202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dirty="0" smtClean="0"/>
              <a:t>BREATHE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038600"/>
            <a:ext cx="225202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dirty="0" smtClean="0"/>
              <a:t>BREATHE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3581400"/>
            <a:ext cx="2723181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5400" dirty="0" smtClean="0"/>
              <a:t>BREATHE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590800"/>
            <a:ext cx="707636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REWARD YOURSELF</a:t>
            </a:r>
          </a:p>
          <a:p>
            <a:pPr algn="ctr"/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WHEN IT’S OVER!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147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TEST-TAKING STRATEGIES</vt:lpstr>
      <vt:lpstr>Test-Taking Strategies</vt:lpstr>
      <vt:lpstr>Test-Taking Strategies</vt:lpstr>
      <vt:lpstr>Test-Taking Strategies</vt:lpstr>
      <vt:lpstr>Test-Taking Strategies</vt:lpstr>
      <vt:lpstr>Test-Taking Strategies</vt:lpstr>
      <vt:lpstr>Test-Taking Strategies</vt:lpstr>
      <vt:lpstr>Test-Taking Strategies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27, 2010</dc:title>
  <dc:creator>Owner</dc:creator>
  <cp:lastModifiedBy>Pat</cp:lastModifiedBy>
  <cp:revision>14</cp:revision>
  <dcterms:created xsi:type="dcterms:W3CDTF">2010-01-27T20:19:43Z</dcterms:created>
  <dcterms:modified xsi:type="dcterms:W3CDTF">2011-05-14T15:38:55Z</dcterms:modified>
</cp:coreProperties>
</file>