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Default Extension="vml" ContentType="application/vnd.openxmlformats-officedocument.vmlDrawing"/>
  <Override PartName="/ppt/slides/slide4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85"/>
  </p:notesMasterIdLst>
  <p:handoutMasterIdLst>
    <p:handoutMasterId r:id="rId86"/>
  </p:handoutMasterIdLst>
  <p:sldIdLst>
    <p:sldId id="384" r:id="rId2"/>
    <p:sldId id="276" r:id="rId3"/>
    <p:sldId id="277" r:id="rId4"/>
    <p:sldId id="278" r:id="rId5"/>
    <p:sldId id="279" r:id="rId6"/>
    <p:sldId id="281" r:id="rId7"/>
    <p:sldId id="282" r:id="rId8"/>
    <p:sldId id="283" r:id="rId9"/>
    <p:sldId id="285" r:id="rId10"/>
    <p:sldId id="286" r:id="rId11"/>
    <p:sldId id="287" r:id="rId12"/>
    <p:sldId id="289" r:id="rId13"/>
    <p:sldId id="293" r:id="rId14"/>
    <p:sldId id="294" r:id="rId15"/>
    <p:sldId id="295" r:id="rId16"/>
    <p:sldId id="296" r:id="rId17"/>
    <p:sldId id="297" r:id="rId18"/>
    <p:sldId id="298" r:id="rId19"/>
    <p:sldId id="299" r:id="rId20"/>
    <p:sldId id="300" r:id="rId21"/>
    <p:sldId id="302" r:id="rId22"/>
    <p:sldId id="303" r:id="rId23"/>
    <p:sldId id="304" r:id="rId24"/>
    <p:sldId id="306" r:id="rId25"/>
    <p:sldId id="308" r:id="rId26"/>
    <p:sldId id="310" r:id="rId27"/>
    <p:sldId id="312" r:id="rId28"/>
    <p:sldId id="313" r:id="rId29"/>
    <p:sldId id="314" r:id="rId30"/>
    <p:sldId id="315" r:id="rId31"/>
    <p:sldId id="316" r:id="rId32"/>
    <p:sldId id="317" r:id="rId33"/>
    <p:sldId id="318" r:id="rId34"/>
    <p:sldId id="320" r:id="rId35"/>
    <p:sldId id="321" r:id="rId36"/>
    <p:sldId id="322" r:id="rId37"/>
    <p:sldId id="326" r:id="rId38"/>
    <p:sldId id="328" r:id="rId39"/>
    <p:sldId id="329" r:id="rId40"/>
    <p:sldId id="331" r:id="rId41"/>
    <p:sldId id="332" r:id="rId42"/>
    <p:sldId id="333" r:id="rId43"/>
    <p:sldId id="337" r:id="rId44"/>
    <p:sldId id="338" r:id="rId45"/>
    <p:sldId id="339" r:id="rId46"/>
    <p:sldId id="340" r:id="rId47"/>
    <p:sldId id="342" r:id="rId48"/>
    <p:sldId id="344" r:id="rId49"/>
    <p:sldId id="346" r:id="rId50"/>
    <p:sldId id="348" r:id="rId51"/>
    <p:sldId id="349" r:id="rId52"/>
    <p:sldId id="351" r:id="rId53"/>
    <p:sldId id="352" r:id="rId54"/>
    <p:sldId id="353" r:id="rId55"/>
    <p:sldId id="354" r:id="rId56"/>
    <p:sldId id="355" r:id="rId57"/>
    <p:sldId id="357" r:id="rId58"/>
    <p:sldId id="358" r:id="rId59"/>
    <p:sldId id="359" r:id="rId60"/>
    <p:sldId id="360" r:id="rId61"/>
    <p:sldId id="361" r:id="rId62"/>
    <p:sldId id="363" r:id="rId63"/>
    <p:sldId id="364" r:id="rId64"/>
    <p:sldId id="365" r:id="rId65"/>
    <p:sldId id="367" r:id="rId66"/>
    <p:sldId id="368" r:id="rId67"/>
    <p:sldId id="369" r:id="rId68"/>
    <p:sldId id="371" r:id="rId69"/>
    <p:sldId id="373" r:id="rId70"/>
    <p:sldId id="374" r:id="rId71"/>
    <p:sldId id="376" r:id="rId72"/>
    <p:sldId id="377" r:id="rId73"/>
    <p:sldId id="379" r:id="rId74"/>
    <p:sldId id="380" r:id="rId75"/>
    <p:sldId id="381" r:id="rId76"/>
    <p:sldId id="382" r:id="rId77"/>
    <p:sldId id="383" r:id="rId78"/>
    <p:sldId id="269" r:id="rId79"/>
    <p:sldId id="270" r:id="rId80"/>
    <p:sldId id="271" r:id="rId81"/>
    <p:sldId id="272" r:id="rId82"/>
    <p:sldId id="274" r:id="rId83"/>
    <p:sldId id="273" r:id="rId8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00FF"/>
    <a:srgbClr val="9900CC"/>
    <a:srgbClr val="00CC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8" autoAdjust="0"/>
    <p:restoredTop sz="86444" autoAdjust="0"/>
  </p:normalViewPr>
  <p:slideViewPr>
    <p:cSldViewPr snapToGrid="0">
      <p:cViewPr varScale="1">
        <p:scale>
          <a:sx n="75" d="100"/>
          <a:sy n="75" d="100"/>
        </p:scale>
        <p:origin x="-114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1842"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86D39C38-9CD1-45FA-B33E-32F935B80C5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C89C0EF7-6C91-48D3-B372-446E931356AF}" type="datetime1">
              <a:rPr lang="en-US"/>
              <a:pPr/>
              <a:t>3/21/2011</a:t>
            </a:fld>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F79C1F8-B713-4F06-9D5D-1EB26A00E9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pPr>
              <a:defRPr/>
            </a:pPr>
            <a:fld id="{3B5ED142-94EB-4343-844A-B9128E84BB95}" type="slidenum">
              <a:rPr lang="en-US"/>
              <a:pPr>
                <a:defRPr/>
              </a:pPr>
              <a:t>6</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74</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75</a:t>
            </a:fld>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76</a:t>
            </a:fld>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77</a:t>
            </a:fld>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78</a:t>
            </a:fld>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79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8</a:t>
            </a:fld>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80</a:t>
            </a:fld>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81</a:t>
            </a:fld>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82</a:t>
            </a:fld>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83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F79C1F8-B713-4F06-9D5D-1EB26A00E9EA}"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4" name="Picture 7" descr="CELogo.jpg"/>
          <p:cNvPicPr>
            <a:picLocks noChangeAspect="1"/>
          </p:cNvPicPr>
          <p:nvPr userDrawn="1"/>
        </p:nvPicPr>
        <p:blipFill>
          <a:blip r:embed="rId2" cstate="print"/>
          <a:srcRect/>
          <a:stretch>
            <a:fillRect/>
          </a:stretch>
        </p:blipFill>
        <p:spPr bwMode="auto">
          <a:xfrm>
            <a:off x="5187950" y="6159500"/>
            <a:ext cx="779463" cy="577850"/>
          </a:xfrm>
          <a:prstGeom prst="rect">
            <a:avLst/>
          </a:prstGeom>
          <a:noFill/>
          <a:ln w="9525">
            <a:noFill/>
            <a:miter lim="800000"/>
            <a:headEnd/>
            <a:tailEnd/>
          </a:ln>
        </p:spPr>
      </p:pic>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atin typeface="Times New Roman" pitchFamily="18" charset="0"/>
              </a:defRPr>
            </a:lvl1pPr>
            <a:extLst/>
          </a:lstStyle>
          <a:p>
            <a:pPr>
              <a:defRPr/>
            </a:pPr>
            <a:fld id="{259A6C85-7471-4EED-B91C-04F6199BF264}" type="datetime1">
              <a:rPr lang="en-US"/>
              <a:pPr>
                <a:defRPr/>
              </a:pPr>
              <a:t>3/21/2011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8" name="Slide Number Placeholder 5"/>
          <p:cNvSpPr>
            <a:spLocks noGrp="1"/>
          </p:cNvSpPr>
          <p:nvPr>
            <p:ph type="sldNum" sz="quarter" idx="12"/>
          </p:nvPr>
        </p:nvSpPr>
        <p:spPr/>
        <p:txBody>
          <a:bodyPr/>
          <a:lstStyle>
            <a:lvl1pPr>
              <a:defRPr>
                <a:latin typeface="Times New Roman" pitchFamily="18" charset="0"/>
              </a:defRPr>
            </a:lvl1pPr>
            <a:extLst/>
          </a:lstStyle>
          <a:p>
            <a:pPr>
              <a:defRPr/>
            </a:pPr>
            <a:fld id="{0F0E9883-ABEE-48C4-90DF-0435CE12040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133600" y="0"/>
            <a:ext cx="68580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990600"/>
            <a:ext cx="7620000" cy="5608638"/>
          </a:xfrm>
        </p:spPr>
        <p:txBody>
          <a:bodyPr>
            <a:normAutofit/>
          </a:bodyPr>
          <a:lstStyle/>
          <a:p>
            <a:pPr lvl="0"/>
            <a:endParaRPr lang="en-U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latin typeface="Times New Roman" charset="0"/>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latin typeface="Times New Roman" charset="0"/>
            </a:endParaRPr>
          </a:p>
        </p:txBody>
      </p:sp>
      <p:sp>
        <p:nvSpPr>
          <p:cNvPr id="14" name="Right Triangle 13"/>
          <p:cNvSpPr>
            <a:spLocks/>
          </p:cNvSpPr>
          <p:nvPr/>
        </p:nvSpPr>
        <p:spPr bwMode="auto">
          <a:xfrm>
            <a:off x="-6042" y="5791253"/>
            <a:ext cx="3402314" cy="1080868"/>
          </a:xfrm>
          <a:prstGeom prst="rtTriangle">
            <a:avLst/>
          </a:prstGeom>
          <a:blipFill>
            <a:blip r:embed="rId5"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smtClean="0">
                <a:solidFill>
                  <a:prstClr val="black"/>
                </a:solidFill>
                <a:latin typeface="Times New Roman" charset="0"/>
              </a:defRPr>
            </a:lvl1pPr>
            <a:extLst/>
          </a:lstStyle>
          <a:p>
            <a:pPr>
              <a:defRPr/>
            </a:pPr>
            <a:fld id="{4FFDAA81-B787-48C4-AE2F-5872D6DFFBB6}" type="datetime1">
              <a:rPr lang="en-US"/>
              <a:pPr>
                <a:defRPr/>
              </a:pPr>
              <a:t>3/21/2011</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solidFill>
                  <a:srgbClr val="000000"/>
                </a:solidFill>
              </a:defRPr>
            </a:lvl1pPr>
          </a:lstStyle>
          <a:p>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prstClr val="black"/>
                </a:solidFill>
                <a:latin typeface="Times New Roman" charset="0"/>
              </a:defRPr>
            </a:lvl1pPr>
            <a:extLst/>
          </a:lstStyle>
          <a:p>
            <a:pPr>
              <a:defRPr/>
            </a:pPr>
            <a:fld id="{F49978D3-5CEC-444C-A23C-54FB1F9DEA06}" type="slidenum">
              <a:rPr lang="en-US"/>
              <a:pPr>
                <a:defRPr/>
              </a:pPr>
              <a:t>‹#›</a:t>
            </a:fld>
            <a:endParaRPr lang="en-US"/>
          </a:p>
        </p:txBody>
      </p:sp>
      <p:pic>
        <p:nvPicPr>
          <p:cNvPr id="1037" name="Picture 10" descr="CELogo.jpg"/>
          <p:cNvPicPr>
            <a:picLocks noChangeAspect="1"/>
          </p:cNvPicPr>
          <p:nvPr userDrawn="1"/>
        </p:nvPicPr>
        <p:blipFill>
          <a:blip r:embed="rId6" cstate="print"/>
          <a:srcRect/>
          <a:stretch>
            <a:fillRect/>
          </a:stretch>
        </p:blipFill>
        <p:spPr bwMode="auto">
          <a:xfrm>
            <a:off x="5187950" y="6159500"/>
            <a:ext cx="779463" cy="577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6.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Box 3"/>
          <p:cNvSpPr txBox="1">
            <a:spLocks noChangeArrowheads="1"/>
          </p:cNvSpPr>
          <p:nvPr/>
        </p:nvSpPr>
        <p:spPr bwMode="auto">
          <a:xfrm>
            <a:off x="536575" y="2263775"/>
            <a:ext cx="8040688" cy="1323975"/>
          </a:xfrm>
          <a:prstGeom prst="rect">
            <a:avLst/>
          </a:prstGeom>
          <a:noFill/>
          <a:ln w="9525">
            <a:noFill/>
            <a:miter lim="800000"/>
            <a:headEnd/>
            <a:tailEnd/>
          </a:ln>
        </p:spPr>
        <p:txBody>
          <a:bodyPr>
            <a:spAutoFit/>
          </a:bodyPr>
          <a:lstStyle/>
          <a:p>
            <a:pPr algn="ctr"/>
            <a:r>
              <a:rPr lang="en-US" sz="8000"/>
              <a:t>MS® PowerPoint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fontAlgn="auto">
              <a:spcAft>
                <a:spcPts val="0"/>
              </a:spcAft>
              <a:defRPr/>
            </a:pPr>
            <a:r>
              <a:rPr lang="en-US"/>
              <a:t>Slide Sorter view </a:t>
            </a:r>
          </a:p>
        </p:txBody>
      </p:sp>
      <p:sp>
        <p:nvSpPr>
          <p:cNvPr id="16386" name="Rectangle 5"/>
          <p:cNvSpPr>
            <a:spLocks noChangeArrowheads="1"/>
          </p:cNvSpPr>
          <p:nvPr/>
        </p:nvSpPr>
        <p:spPr bwMode="auto">
          <a:xfrm>
            <a:off x="8283575" y="3646488"/>
            <a:ext cx="9144000" cy="0"/>
          </a:xfrm>
          <a:prstGeom prst="rect">
            <a:avLst/>
          </a:prstGeom>
          <a:noFill/>
          <a:ln w="9525">
            <a:noFill/>
            <a:miter lim="800000"/>
            <a:headEnd/>
            <a:tailEnd/>
          </a:ln>
        </p:spPr>
        <p:txBody>
          <a:bodyPr wrap="none" anchor="ctr">
            <a:spAutoFit/>
          </a:bodyPr>
          <a:lstStyle/>
          <a:p>
            <a:endParaRPr lang="en-US"/>
          </a:p>
        </p:txBody>
      </p:sp>
      <p:pic>
        <p:nvPicPr>
          <p:cNvPr id="16387" name="Picture 6" descr="PP2007B2BasU2Ex4"/>
          <p:cNvPicPr>
            <a:picLocks noChangeAspect="1" noChangeArrowheads="1"/>
          </p:cNvPicPr>
          <p:nvPr/>
        </p:nvPicPr>
        <p:blipFill>
          <a:blip r:embed="rId3" cstate="print"/>
          <a:srcRect/>
          <a:stretch>
            <a:fillRect/>
          </a:stretch>
        </p:blipFill>
        <p:spPr bwMode="auto">
          <a:xfrm>
            <a:off x="1598613" y="1714500"/>
            <a:ext cx="7085012" cy="3286125"/>
          </a:xfrm>
          <a:prstGeom prst="rect">
            <a:avLst/>
          </a:prstGeom>
          <a:noFill/>
          <a:ln w="9525">
            <a:solidFill>
              <a:schemeClr val="tx1"/>
            </a:solid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idx="1"/>
          </p:nvPr>
        </p:nvSpPr>
        <p:spPr/>
        <p:txBody>
          <a:bodyPr/>
          <a:lstStyle/>
          <a:p>
            <a:pPr marL="609600" indent="-609600"/>
            <a:r>
              <a:rPr lang="en-US" smtClean="0"/>
              <a:t>Deleting slides in Normal view:</a:t>
            </a:r>
          </a:p>
          <a:p>
            <a:pPr marL="1106488" lvl="1" indent="-533400">
              <a:buFontTx/>
              <a:buAutoNum type="arabicPeriod"/>
            </a:pPr>
            <a:r>
              <a:rPr lang="en-US" smtClean="0"/>
              <a:t>View the slide you want to remove</a:t>
            </a:r>
          </a:p>
          <a:p>
            <a:pPr marL="1106488" lvl="1" indent="-533400">
              <a:buFontTx/>
              <a:buAutoNum type="arabicPeriod"/>
            </a:pPr>
            <a:r>
              <a:rPr lang="en-US" smtClean="0"/>
              <a:t>On the Home tab, in the Slides group, click Delete</a:t>
            </a:r>
          </a:p>
          <a:p>
            <a:pPr marL="609600" indent="-609600"/>
            <a:r>
              <a:rPr lang="en-US" smtClean="0"/>
              <a:t>Deleting slides in Slide Sorter view:</a:t>
            </a:r>
          </a:p>
          <a:p>
            <a:pPr marL="1106488" lvl="1" indent="-533400"/>
            <a:r>
              <a:rPr lang="en-US" smtClean="0"/>
              <a:t>On the Home tab, in the Slides group, click the Delete button or press Delete</a:t>
            </a:r>
          </a:p>
          <a:p>
            <a:pPr marL="1106488" lvl="1" indent="-533400"/>
            <a:r>
              <a:rPr lang="en-US" smtClean="0"/>
              <a:t>Press the Delete key on the keyboard</a:t>
            </a:r>
          </a:p>
        </p:txBody>
      </p:sp>
      <p:sp>
        <p:nvSpPr>
          <p:cNvPr id="34818" name="Rectangle 2"/>
          <p:cNvSpPr>
            <a:spLocks noGrp="1" noChangeArrowheads="1"/>
          </p:cNvSpPr>
          <p:nvPr>
            <p:ph type="title"/>
          </p:nvPr>
        </p:nvSpPr>
        <p:spPr/>
        <p:txBody>
          <a:bodyPr/>
          <a:lstStyle/>
          <a:p>
            <a:pPr fontAlgn="auto">
              <a:spcAft>
                <a:spcPts val="0"/>
              </a:spcAft>
              <a:defRPr/>
            </a:pPr>
            <a:r>
              <a:rPr lang="en-US"/>
              <a:t>Deleting slides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p:cNvSpPr>
            <a:spLocks noGrp="1" noChangeArrowheads="1"/>
          </p:cNvSpPr>
          <p:nvPr>
            <p:ph idx="1"/>
          </p:nvPr>
        </p:nvSpPr>
        <p:spPr/>
        <p:txBody>
          <a:bodyPr/>
          <a:lstStyle/>
          <a:p>
            <a:pPr marL="533400" indent="-533400">
              <a:buFont typeface="Wingdings" pitchFamily="2" charset="2"/>
              <a:buAutoNum type="arabicPeriod"/>
            </a:pPr>
            <a:r>
              <a:rPr lang="en-US" smtClean="0"/>
              <a:t>In the Slides group, click the down arrow on the New Slide button </a:t>
            </a:r>
          </a:p>
          <a:p>
            <a:pPr marL="533400" indent="-533400">
              <a:buFont typeface="Wingdings" pitchFamily="2" charset="2"/>
              <a:buAutoNum type="arabicPeriod"/>
            </a:pPr>
            <a:r>
              <a:rPr lang="en-US" smtClean="0"/>
              <a:t>Click Reuse Slides </a:t>
            </a:r>
          </a:p>
          <a:p>
            <a:pPr marL="533400" indent="-533400">
              <a:buFont typeface="Wingdings" pitchFamily="2" charset="2"/>
              <a:buAutoNum type="arabicPeriod"/>
            </a:pPr>
            <a:r>
              <a:rPr lang="en-US" smtClean="0"/>
              <a:t>In the Reuse Slides pane, click the Browse down arrow and choose Browse File</a:t>
            </a:r>
          </a:p>
          <a:p>
            <a:pPr marL="533400" indent="-533400">
              <a:buFont typeface="Wingdings" pitchFamily="2" charset="2"/>
              <a:buAutoNum type="arabicPeriod"/>
            </a:pPr>
            <a:r>
              <a:rPr lang="en-US" smtClean="0"/>
              <a:t>In the Browse dialog box, select a presentation, and click Open</a:t>
            </a:r>
          </a:p>
          <a:p>
            <a:pPr marL="533400" indent="-533400">
              <a:buFont typeface="Wingdings" pitchFamily="2" charset="2"/>
              <a:buAutoNum type="arabicPeriod"/>
            </a:pPr>
            <a:r>
              <a:rPr lang="en-US" smtClean="0"/>
              <a:t>In the Reuse Slides pane, click a slide to add it to the current presentation</a:t>
            </a:r>
          </a:p>
        </p:txBody>
      </p:sp>
      <p:sp>
        <p:nvSpPr>
          <p:cNvPr id="35842" name="Rectangle 2"/>
          <p:cNvSpPr>
            <a:spLocks noGrp="1" noChangeArrowheads="1"/>
          </p:cNvSpPr>
          <p:nvPr>
            <p:ph type="title"/>
          </p:nvPr>
        </p:nvSpPr>
        <p:spPr/>
        <p:txBody>
          <a:bodyPr/>
          <a:lstStyle/>
          <a:p>
            <a:pPr fontAlgn="auto">
              <a:spcAft>
                <a:spcPts val="0"/>
              </a:spcAft>
              <a:defRPr/>
            </a:pPr>
            <a:r>
              <a:rPr lang="en-US" sz="3600"/>
              <a:t>Slides from other presentations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idx="1"/>
          </p:nvPr>
        </p:nvSpPr>
        <p:spPr/>
        <p:txBody>
          <a:bodyPr/>
          <a:lstStyle/>
          <a:p>
            <a:r>
              <a:rPr lang="en-US" i="1" smtClean="0"/>
              <a:t>Character formatting</a:t>
            </a:r>
            <a:r>
              <a:rPr lang="en-US" smtClean="0"/>
              <a:t> is any formatting that you can apply to individual characters, and includes changing the font, font size, and type style (</a:t>
            </a:r>
            <a:r>
              <a:rPr lang="en-US" b="1" smtClean="0"/>
              <a:t>bold</a:t>
            </a:r>
            <a:r>
              <a:rPr lang="en-US" smtClean="0"/>
              <a:t>, </a:t>
            </a:r>
            <a:r>
              <a:rPr lang="en-US" i="1" smtClean="0"/>
              <a:t>italic</a:t>
            </a:r>
            <a:r>
              <a:rPr lang="en-US" smtClean="0"/>
              <a:t>, and </a:t>
            </a:r>
            <a:r>
              <a:rPr lang="en-US" u="sng" smtClean="0"/>
              <a:t>underlining</a:t>
            </a:r>
            <a:r>
              <a:rPr lang="en-US" smtClean="0"/>
              <a:t>) </a:t>
            </a:r>
          </a:p>
          <a:p>
            <a:r>
              <a:rPr lang="en-US" i="1" smtClean="0"/>
              <a:t>Paragraph formatting</a:t>
            </a:r>
            <a:r>
              <a:rPr lang="en-US" smtClean="0"/>
              <a:t> is any formatting that can apply only to whole paragraphs, and includes text alignment, line spacing, bulleted list, numbered list, and so on </a:t>
            </a:r>
          </a:p>
        </p:txBody>
      </p:sp>
      <p:sp>
        <p:nvSpPr>
          <p:cNvPr id="24578" name="Rectangle 2"/>
          <p:cNvSpPr>
            <a:spLocks noGrp="1" noChangeArrowheads="1"/>
          </p:cNvSpPr>
          <p:nvPr>
            <p:ph type="title"/>
          </p:nvPr>
        </p:nvSpPr>
        <p:spPr/>
        <p:txBody>
          <a:bodyPr/>
          <a:lstStyle/>
          <a:p>
            <a:pPr fontAlgn="auto">
              <a:spcAft>
                <a:spcPts val="0"/>
              </a:spcAft>
              <a:defRPr/>
            </a:pPr>
            <a:r>
              <a:rPr lang="en-US" sz="3200"/>
              <a:t>Character and paragraph formatting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fontAlgn="auto">
              <a:spcAft>
                <a:spcPts val="0"/>
              </a:spcAft>
              <a:defRPr/>
            </a:pPr>
            <a:r>
              <a:rPr lang="en-US"/>
              <a:t>Font group</a:t>
            </a:r>
          </a:p>
        </p:txBody>
      </p:sp>
      <p:sp>
        <p:nvSpPr>
          <p:cNvPr id="20482" name="Rectangle 5"/>
          <p:cNvSpPr>
            <a:spLocks noChangeArrowheads="1"/>
          </p:cNvSpPr>
          <p:nvPr/>
        </p:nvSpPr>
        <p:spPr bwMode="auto">
          <a:xfrm>
            <a:off x="7950200" y="4067175"/>
            <a:ext cx="9144000" cy="0"/>
          </a:xfrm>
          <a:prstGeom prst="rect">
            <a:avLst/>
          </a:prstGeom>
          <a:noFill/>
          <a:ln w="9525">
            <a:noFill/>
            <a:miter lim="800000"/>
            <a:headEnd/>
            <a:tailEnd/>
          </a:ln>
        </p:spPr>
        <p:txBody>
          <a:bodyPr wrap="none" anchor="ctr">
            <a:spAutoFit/>
          </a:bodyPr>
          <a:lstStyle/>
          <a:p>
            <a:endParaRPr lang="en-US"/>
          </a:p>
        </p:txBody>
      </p:sp>
      <p:pic>
        <p:nvPicPr>
          <p:cNvPr id="20483" name="Picture 6" descr="PP2007B2BasU3Ex1"/>
          <p:cNvPicPr>
            <a:picLocks noChangeAspect="1" noChangeArrowheads="1"/>
          </p:cNvPicPr>
          <p:nvPr/>
        </p:nvPicPr>
        <p:blipFill>
          <a:blip r:embed="rId3" cstate="print"/>
          <a:srcRect/>
          <a:stretch>
            <a:fillRect/>
          </a:stretch>
        </p:blipFill>
        <p:spPr bwMode="auto">
          <a:xfrm>
            <a:off x="2863850" y="2339975"/>
            <a:ext cx="4341813" cy="1617663"/>
          </a:xfrm>
          <a:prstGeom prst="rect">
            <a:avLst/>
          </a:prstGeom>
          <a:noFill/>
          <a:ln w="9525">
            <a:solidFill>
              <a:schemeClr val="tx1"/>
            </a:solid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fontAlgn="auto">
              <a:spcAft>
                <a:spcPts val="0"/>
              </a:spcAft>
              <a:defRPr/>
            </a:pPr>
            <a:r>
              <a:rPr lang="en-US"/>
              <a:t>Mini toolbar</a:t>
            </a:r>
          </a:p>
        </p:txBody>
      </p:sp>
      <p:pic>
        <p:nvPicPr>
          <p:cNvPr id="21506" name="Picture 5" descr="Minibar1"/>
          <p:cNvPicPr>
            <a:picLocks noChangeAspect="1" noChangeArrowheads="1"/>
          </p:cNvPicPr>
          <p:nvPr/>
        </p:nvPicPr>
        <p:blipFill>
          <a:blip r:embed="rId3" cstate="print"/>
          <a:srcRect/>
          <a:stretch>
            <a:fillRect/>
          </a:stretch>
        </p:blipFill>
        <p:spPr bwMode="auto">
          <a:xfrm>
            <a:off x="2846388" y="2470150"/>
            <a:ext cx="4543425" cy="968375"/>
          </a:xfrm>
          <a:prstGeom prst="rect">
            <a:avLst/>
          </a:prstGeom>
          <a:noFill/>
          <a:ln w="9525">
            <a:solidFill>
              <a:schemeClr val="tx1"/>
            </a:solid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noChangeArrowheads="1"/>
          </p:cNvSpPr>
          <p:nvPr>
            <p:ph idx="1"/>
          </p:nvPr>
        </p:nvSpPr>
        <p:spPr/>
        <p:txBody>
          <a:bodyPr/>
          <a:lstStyle/>
          <a:p>
            <a:pPr marL="609600" indent="-609600">
              <a:buFont typeface="Wingdings" pitchFamily="2" charset="2"/>
              <a:buAutoNum type="arabicPeriod"/>
            </a:pPr>
            <a:r>
              <a:rPr lang="en-US" smtClean="0"/>
              <a:t>Select the text</a:t>
            </a:r>
          </a:p>
          <a:p>
            <a:pPr marL="609600" indent="-609600">
              <a:buFont typeface="Wingdings" pitchFamily="2" charset="2"/>
              <a:buAutoNum type="arabicPeriod"/>
            </a:pPr>
            <a:r>
              <a:rPr lang="en-US" smtClean="0"/>
              <a:t>Use the Font group or Mini toolbar to click the font down-arrow</a:t>
            </a:r>
          </a:p>
          <a:p>
            <a:pPr marL="609600" indent="-609600">
              <a:buFont typeface="Wingdings" pitchFamily="2" charset="2"/>
              <a:buAutoNum type="arabicPeriod"/>
            </a:pPr>
            <a:r>
              <a:rPr lang="en-US" smtClean="0"/>
              <a:t>Point to a font name to see a live preview</a:t>
            </a:r>
          </a:p>
          <a:p>
            <a:pPr marL="609600" indent="-609600">
              <a:buFont typeface="Wingdings" pitchFamily="2" charset="2"/>
              <a:buAutoNum type="arabicPeriod"/>
            </a:pPr>
            <a:r>
              <a:rPr lang="en-US" smtClean="0"/>
              <a:t>Select the font</a:t>
            </a:r>
          </a:p>
        </p:txBody>
      </p:sp>
      <p:sp>
        <p:nvSpPr>
          <p:cNvPr id="27650" name="Rectangle 2"/>
          <p:cNvSpPr>
            <a:spLocks noGrp="1" noChangeArrowheads="1"/>
          </p:cNvSpPr>
          <p:nvPr>
            <p:ph type="title"/>
          </p:nvPr>
        </p:nvSpPr>
        <p:spPr/>
        <p:txBody>
          <a:bodyPr/>
          <a:lstStyle/>
          <a:p>
            <a:pPr fontAlgn="auto">
              <a:spcAft>
                <a:spcPts val="0"/>
              </a:spcAft>
              <a:defRPr/>
            </a:pPr>
            <a:r>
              <a:rPr lang="en-US"/>
              <a:t>Changing the font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027"/>
          <p:cNvSpPr>
            <a:spLocks noGrp="1" noChangeArrowheads="1"/>
          </p:cNvSpPr>
          <p:nvPr>
            <p:ph idx="1"/>
          </p:nvPr>
        </p:nvSpPr>
        <p:spPr/>
        <p:txBody>
          <a:bodyPr/>
          <a:lstStyle/>
          <a:p>
            <a:pPr marL="609600" indent="-609600">
              <a:buFont typeface="Wingdings" pitchFamily="2" charset="2"/>
              <a:buAutoNum type="arabicPeriod"/>
            </a:pPr>
            <a:r>
              <a:rPr lang="en-US" smtClean="0"/>
              <a:t>Select the text</a:t>
            </a:r>
          </a:p>
          <a:p>
            <a:pPr marL="609600" indent="-609600">
              <a:buFont typeface="Wingdings" pitchFamily="2" charset="2"/>
              <a:buAutoNum type="arabicPeriod"/>
            </a:pPr>
            <a:r>
              <a:rPr lang="en-US" smtClean="0"/>
              <a:t>Use the Font group or Mini toolbar to  click the Font Size down-arrow</a:t>
            </a:r>
          </a:p>
          <a:p>
            <a:pPr marL="609600" indent="-609600">
              <a:buFont typeface="Wingdings" pitchFamily="2" charset="2"/>
              <a:buAutoNum type="arabicPeriod"/>
            </a:pPr>
            <a:r>
              <a:rPr lang="en-US" smtClean="0"/>
              <a:t>Point to a font size to see a live preview</a:t>
            </a:r>
          </a:p>
          <a:p>
            <a:pPr marL="609600" indent="-609600">
              <a:buFont typeface="Wingdings" pitchFamily="2" charset="2"/>
              <a:buAutoNum type="arabicPeriod"/>
            </a:pPr>
            <a:r>
              <a:rPr lang="en-US" smtClean="0"/>
              <a:t>Select the font size</a:t>
            </a:r>
          </a:p>
        </p:txBody>
      </p:sp>
      <p:sp>
        <p:nvSpPr>
          <p:cNvPr id="35842" name="Rectangle 1026"/>
          <p:cNvSpPr>
            <a:spLocks noGrp="1" noChangeArrowheads="1"/>
          </p:cNvSpPr>
          <p:nvPr>
            <p:ph type="title"/>
          </p:nvPr>
        </p:nvSpPr>
        <p:spPr/>
        <p:txBody>
          <a:bodyPr/>
          <a:lstStyle/>
          <a:p>
            <a:pPr fontAlgn="auto">
              <a:spcAft>
                <a:spcPts val="0"/>
              </a:spcAft>
              <a:defRPr/>
            </a:pPr>
            <a:r>
              <a:rPr lang="en-US"/>
              <a:t>Changing the font size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noChangeArrowheads="1"/>
          </p:cNvSpPr>
          <p:nvPr>
            <p:ph idx="1"/>
          </p:nvPr>
        </p:nvSpPr>
        <p:spPr/>
        <p:txBody>
          <a:bodyPr/>
          <a:lstStyle/>
          <a:p>
            <a:pPr marL="533400" indent="-533400">
              <a:buFont typeface="Wingdings" pitchFamily="2" charset="2"/>
              <a:buAutoNum type="arabicPeriod"/>
            </a:pPr>
            <a:r>
              <a:rPr lang="en-US" smtClean="0"/>
              <a:t>Select the text that contains the formatting to copy</a:t>
            </a:r>
          </a:p>
          <a:p>
            <a:pPr marL="533400" indent="-533400">
              <a:buFont typeface="Wingdings" pitchFamily="2" charset="2"/>
              <a:buAutoNum type="arabicPeriod"/>
            </a:pPr>
            <a:r>
              <a:rPr lang="en-US" smtClean="0"/>
              <a:t>Click the Format Painter button in the Clipboard group or on the Mini toolbar</a:t>
            </a:r>
          </a:p>
          <a:p>
            <a:pPr marL="533400" indent="-533400">
              <a:buFont typeface="Wingdings" pitchFamily="2" charset="2"/>
              <a:buAutoNum type="arabicPeriod"/>
            </a:pPr>
            <a:r>
              <a:rPr lang="en-US" smtClean="0"/>
              <a:t>Select the text that you want to apply the copied formatting to</a:t>
            </a:r>
          </a:p>
        </p:txBody>
      </p:sp>
      <p:sp>
        <p:nvSpPr>
          <p:cNvPr id="28674" name="Rectangle 2"/>
          <p:cNvSpPr>
            <a:spLocks noGrp="1" noChangeArrowheads="1"/>
          </p:cNvSpPr>
          <p:nvPr>
            <p:ph type="title"/>
          </p:nvPr>
        </p:nvSpPr>
        <p:spPr/>
        <p:txBody>
          <a:bodyPr/>
          <a:lstStyle/>
          <a:p>
            <a:pPr fontAlgn="auto">
              <a:spcAft>
                <a:spcPts val="0"/>
              </a:spcAft>
              <a:defRPr/>
            </a:pPr>
            <a:r>
              <a:rPr lang="en-US"/>
              <a:t>Format Painter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027"/>
          <p:cNvSpPr>
            <a:spLocks noGrp="1" noChangeArrowheads="1"/>
          </p:cNvSpPr>
          <p:nvPr>
            <p:ph idx="1"/>
          </p:nvPr>
        </p:nvSpPr>
        <p:spPr/>
        <p:txBody>
          <a:bodyPr/>
          <a:lstStyle/>
          <a:p>
            <a:pPr marL="609600" indent="-609600">
              <a:buFont typeface="Wingdings" pitchFamily="2" charset="2"/>
              <a:buAutoNum type="arabicPeriod"/>
            </a:pPr>
            <a:r>
              <a:rPr lang="en-US" smtClean="0"/>
              <a:t>Select the text next to the bullet or bullets that you want to change </a:t>
            </a:r>
          </a:p>
          <a:p>
            <a:pPr marL="609600" indent="-609600">
              <a:buFont typeface="Wingdings" pitchFamily="2" charset="2"/>
              <a:buAutoNum type="arabicPeriod"/>
            </a:pPr>
            <a:r>
              <a:rPr lang="en-US" smtClean="0"/>
              <a:t>In the Paragraph group or on the Mini toolbar, click the Bullets drop-down arrow to display the Bullets gallery</a:t>
            </a:r>
          </a:p>
          <a:p>
            <a:pPr marL="609600" indent="-609600">
              <a:buFont typeface="Wingdings" pitchFamily="2" charset="2"/>
              <a:buAutoNum type="arabicPeriod"/>
            </a:pPr>
            <a:r>
              <a:rPr lang="en-US" smtClean="0"/>
              <a:t>Click one of the available bullet styles to apply it and close the gallery </a:t>
            </a:r>
          </a:p>
        </p:txBody>
      </p:sp>
      <p:sp>
        <p:nvSpPr>
          <p:cNvPr id="29698" name="Rectangle 1026"/>
          <p:cNvSpPr>
            <a:spLocks noGrp="1" noChangeArrowheads="1"/>
          </p:cNvSpPr>
          <p:nvPr>
            <p:ph type="title"/>
          </p:nvPr>
        </p:nvSpPr>
        <p:spPr/>
        <p:txBody>
          <a:bodyPr/>
          <a:lstStyle/>
          <a:p>
            <a:pPr fontAlgn="auto">
              <a:spcAft>
                <a:spcPts val="0"/>
              </a:spcAft>
              <a:defRPr/>
            </a:pPr>
            <a:r>
              <a:rPr lang="en-US"/>
              <a:t>Changing the bullet style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p:txBody>
          <a:bodyPr/>
          <a:lstStyle/>
          <a:p>
            <a:pPr fontAlgn="auto">
              <a:spcAft>
                <a:spcPts val="0"/>
              </a:spcAft>
              <a:defRPr/>
            </a:pPr>
            <a:r>
              <a:rPr lang="en-US" dirty="0"/>
              <a:t>New Presentation dialog box</a:t>
            </a:r>
          </a:p>
        </p:txBody>
      </p:sp>
      <p:sp>
        <p:nvSpPr>
          <p:cNvPr id="8194" name="Rectangle 1029"/>
          <p:cNvSpPr>
            <a:spLocks noChangeArrowheads="1"/>
          </p:cNvSpPr>
          <p:nvPr/>
        </p:nvSpPr>
        <p:spPr bwMode="auto">
          <a:xfrm>
            <a:off x="7927975" y="3722688"/>
            <a:ext cx="9144000" cy="0"/>
          </a:xfrm>
          <a:prstGeom prst="rect">
            <a:avLst/>
          </a:prstGeom>
          <a:noFill/>
          <a:ln w="9525">
            <a:noFill/>
            <a:miter lim="800000"/>
            <a:headEnd/>
            <a:tailEnd/>
          </a:ln>
        </p:spPr>
        <p:txBody>
          <a:bodyPr wrap="none" anchor="ctr">
            <a:spAutoFit/>
          </a:bodyPr>
          <a:lstStyle/>
          <a:p>
            <a:endParaRPr lang="en-US"/>
          </a:p>
        </p:txBody>
      </p:sp>
      <p:pic>
        <p:nvPicPr>
          <p:cNvPr id="8195" name="Picture 1031" descr="PP2007BasU2Ex1neww"/>
          <p:cNvPicPr>
            <a:picLocks noChangeAspect="1" noChangeArrowheads="1"/>
          </p:cNvPicPr>
          <p:nvPr/>
        </p:nvPicPr>
        <p:blipFill>
          <a:blip r:embed="rId3" cstate="print"/>
          <a:srcRect/>
          <a:stretch>
            <a:fillRect/>
          </a:stretch>
        </p:blipFill>
        <p:spPr bwMode="auto">
          <a:xfrm>
            <a:off x="2011363" y="1897063"/>
            <a:ext cx="6088062" cy="2901950"/>
          </a:xfrm>
          <a:prstGeom prst="rect">
            <a:avLst/>
          </a:prstGeom>
          <a:noFill/>
          <a:ln w="9525">
            <a:solidFill>
              <a:schemeClr val="tx1"/>
            </a:solid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idx="1"/>
          </p:nvPr>
        </p:nvSpPr>
        <p:spPr/>
        <p:txBody>
          <a:bodyPr/>
          <a:lstStyle/>
          <a:p>
            <a:pPr marL="609600" indent="-609600">
              <a:buFont typeface="Wingdings" pitchFamily="2" charset="2"/>
              <a:buAutoNum type="arabicPeriod"/>
            </a:pPr>
            <a:r>
              <a:rPr lang="en-US" smtClean="0"/>
              <a:t>Select the text</a:t>
            </a:r>
          </a:p>
          <a:p>
            <a:pPr marL="609600" indent="-609600">
              <a:buFont typeface="Wingdings" pitchFamily="2" charset="2"/>
              <a:buAutoNum type="arabicPeriod"/>
            </a:pPr>
            <a:r>
              <a:rPr lang="en-US" smtClean="0"/>
              <a:t>In the Paragraph group, click the Numbering drop-down arrow to display the Numbering gallery</a:t>
            </a:r>
          </a:p>
          <a:p>
            <a:pPr marL="609600" indent="-609600">
              <a:buFont typeface="Wingdings" pitchFamily="2" charset="2"/>
              <a:buAutoNum type="arabicPeriod"/>
            </a:pPr>
            <a:r>
              <a:rPr lang="en-US" smtClean="0"/>
              <a:t>Click one of the available numbering styles to apply it </a:t>
            </a:r>
          </a:p>
        </p:txBody>
      </p:sp>
      <p:sp>
        <p:nvSpPr>
          <p:cNvPr id="30722" name="Rectangle 2"/>
          <p:cNvSpPr>
            <a:spLocks noGrp="1" noChangeArrowheads="1"/>
          </p:cNvSpPr>
          <p:nvPr>
            <p:ph type="title"/>
          </p:nvPr>
        </p:nvSpPr>
        <p:spPr/>
        <p:txBody>
          <a:bodyPr/>
          <a:lstStyle/>
          <a:p>
            <a:pPr fontAlgn="auto">
              <a:spcAft>
                <a:spcPts val="0"/>
              </a:spcAft>
              <a:defRPr/>
            </a:pPr>
            <a:r>
              <a:rPr lang="en-US"/>
              <a:t>Numbered lists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1027"/>
          <p:cNvSpPr>
            <a:spLocks noGrp="1" noChangeArrowheads="1"/>
          </p:cNvSpPr>
          <p:nvPr>
            <p:ph idx="1"/>
          </p:nvPr>
        </p:nvSpPr>
        <p:spPr/>
        <p:txBody>
          <a:bodyPr>
            <a:normAutofit lnSpcReduction="10000"/>
          </a:bodyPr>
          <a:lstStyle/>
          <a:p>
            <a:pPr marL="533400" indent="-533400" fontAlgn="auto">
              <a:lnSpc>
                <a:spcPct val="90000"/>
              </a:lnSpc>
              <a:spcAft>
                <a:spcPts val="0"/>
              </a:spcAft>
              <a:buFont typeface="Wingdings" pitchFamily="2" charset="2"/>
              <a:buAutoNum type="arabicPeriod"/>
              <a:defRPr/>
            </a:pPr>
            <a:r>
              <a:rPr lang="en-US" sz="2800"/>
              <a:t>On the Home tab, click Find to display the Find dialog box</a:t>
            </a:r>
          </a:p>
          <a:p>
            <a:pPr marL="533400" indent="-533400" fontAlgn="auto">
              <a:lnSpc>
                <a:spcPct val="90000"/>
              </a:lnSpc>
              <a:spcAft>
                <a:spcPts val="0"/>
              </a:spcAft>
              <a:buFont typeface="Wingdings" pitchFamily="2" charset="2"/>
              <a:buAutoNum type="arabicPeriod"/>
              <a:defRPr/>
            </a:pPr>
            <a:r>
              <a:rPr lang="en-US" sz="2800"/>
              <a:t>In the Find what box, type the text you want to find </a:t>
            </a:r>
          </a:p>
          <a:p>
            <a:pPr marL="533400" indent="-533400" fontAlgn="auto">
              <a:lnSpc>
                <a:spcPct val="90000"/>
              </a:lnSpc>
              <a:spcAft>
                <a:spcPts val="0"/>
              </a:spcAft>
              <a:buFont typeface="Wingdings" pitchFamily="2" charset="2"/>
              <a:buAutoNum type="arabicPeriod"/>
              <a:defRPr/>
            </a:pPr>
            <a:r>
              <a:rPr lang="en-US" sz="2800"/>
              <a:t>Click Replace to display the Replace with box</a:t>
            </a:r>
          </a:p>
          <a:p>
            <a:pPr marL="533400" indent="-533400" fontAlgn="auto">
              <a:lnSpc>
                <a:spcPct val="90000"/>
              </a:lnSpc>
              <a:spcAft>
                <a:spcPts val="0"/>
              </a:spcAft>
              <a:buFont typeface="Wingdings" pitchFamily="2" charset="2"/>
              <a:buAutoNum type="arabicPeriod"/>
              <a:defRPr/>
            </a:pPr>
            <a:r>
              <a:rPr lang="en-US" sz="2800"/>
              <a:t>In the Replace with box, type the text you want to use</a:t>
            </a:r>
          </a:p>
          <a:p>
            <a:pPr marL="533400" indent="-533400" fontAlgn="auto">
              <a:lnSpc>
                <a:spcPct val="90000"/>
              </a:lnSpc>
              <a:spcAft>
                <a:spcPts val="0"/>
              </a:spcAft>
              <a:buFont typeface="Wingdings" pitchFamily="2" charset="2"/>
              <a:buAutoNum type="arabicPeriod"/>
              <a:defRPr/>
            </a:pPr>
            <a:r>
              <a:rPr lang="en-US" sz="2800"/>
              <a:t>Click Find Next to start the search</a:t>
            </a:r>
          </a:p>
          <a:p>
            <a:pPr marL="533400" indent="-533400" fontAlgn="auto">
              <a:lnSpc>
                <a:spcPct val="90000"/>
              </a:lnSpc>
              <a:spcAft>
                <a:spcPts val="0"/>
              </a:spcAft>
              <a:buFont typeface="Wingdings" pitchFamily="2" charset="2"/>
              <a:buAutoNum type="arabicPeriod"/>
              <a:defRPr/>
            </a:pPr>
            <a:r>
              <a:rPr lang="en-US" sz="2800"/>
              <a:t>Click Replace to change a single occurrence, or click Replace All to change all occurrences</a:t>
            </a:r>
          </a:p>
        </p:txBody>
      </p:sp>
      <p:sp>
        <p:nvSpPr>
          <p:cNvPr id="31746" name="Rectangle 1026"/>
          <p:cNvSpPr>
            <a:spLocks noGrp="1" noChangeArrowheads="1"/>
          </p:cNvSpPr>
          <p:nvPr>
            <p:ph type="title"/>
          </p:nvPr>
        </p:nvSpPr>
        <p:spPr/>
        <p:txBody>
          <a:bodyPr/>
          <a:lstStyle/>
          <a:p>
            <a:pPr fontAlgn="auto">
              <a:spcAft>
                <a:spcPts val="0"/>
              </a:spcAft>
              <a:defRPr/>
            </a:pPr>
            <a:r>
              <a:rPr lang="en-US"/>
              <a:t>Find and Replace commands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noChangeArrowheads="1"/>
          </p:cNvSpPr>
          <p:nvPr>
            <p:ph idx="1"/>
          </p:nvPr>
        </p:nvSpPr>
        <p:spPr/>
        <p:txBody>
          <a:bodyPr/>
          <a:lstStyle/>
          <a:p>
            <a:pPr marL="609600" indent="-609600">
              <a:buFont typeface="Wingdings" pitchFamily="2" charset="2"/>
              <a:buAutoNum type="arabicPeriod"/>
            </a:pPr>
            <a:r>
              <a:rPr lang="en-US" smtClean="0"/>
              <a:t>Select the text or object </a:t>
            </a:r>
          </a:p>
          <a:p>
            <a:pPr marL="609600" indent="-609600">
              <a:buFont typeface="Wingdings" pitchFamily="2" charset="2"/>
              <a:buAutoNum type="arabicPeriod"/>
            </a:pPr>
            <a:r>
              <a:rPr lang="en-US" smtClean="0"/>
              <a:t>In the Clipboard group, click the Cut button or press Ctrl+X </a:t>
            </a:r>
          </a:p>
          <a:p>
            <a:pPr marL="609600" indent="-609600">
              <a:buFont typeface="Wingdings" pitchFamily="2" charset="2"/>
              <a:buAutoNum type="arabicPeriod"/>
            </a:pPr>
            <a:r>
              <a:rPr lang="en-US" smtClean="0"/>
              <a:t>Place the insertion point wherever you want to insert the text or object</a:t>
            </a:r>
          </a:p>
          <a:p>
            <a:pPr marL="609600" indent="-609600">
              <a:buFont typeface="Wingdings" pitchFamily="2" charset="2"/>
              <a:buAutoNum type="arabicPeriod"/>
            </a:pPr>
            <a:r>
              <a:rPr lang="en-US" smtClean="0"/>
              <a:t>On the Clipboard group, click the Paste button or press Ctrl+V</a:t>
            </a:r>
          </a:p>
        </p:txBody>
      </p:sp>
      <p:sp>
        <p:nvSpPr>
          <p:cNvPr id="32770" name="Rectangle 2"/>
          <p:cNvSpPr>
            <a:spLocks noGrp="1" noChangeArrowheads="1"/>
          </p:cNvSpPr>
          <p:nvPr>
            <p:ph type="title"/>
          </p:nvPr>
        </p:nvSpPr>
        <p:spPr/>
        <p:txBody>
          <a:bodyPr/>
          <a:lstStyle/>
          <a:p>
            <a:pPr fontAlgn="auto">
              <a:spcAft>
                <a:spcPts val="0"/>
              </a:spcAft>
              <a:defRPr/>
            </a:pPr>
            <a:r>
              <a:rPr lang="en-US"/>
              <a:t>Move text or an object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3"/>
          <p:cNvSpPr>
            <a:spLocks noGrp="1" noChangeArrowheads="1"/>
          </p:cNvSpPr>
          <p:nvPr>
            <p:ph idx="1"/>
          </p:nvPr>
        </p:nvSpPr>
        <p:spPr/>
        <p:txBody>
          <a:bodyPr/>
          <a:lstStyle/>
          <a:p>
            <a:pPr marL="609600" indent="-609600">
              <a:buFont typeface="Wingdings" pitchFamily="2" charset="2"/>
              <a:buAutoNum type="arabicPeriod"/>
            </a:pPr>
            <a:r>
              <a:rPr lang="en-US" smtClean="0"/>
              <a:t>Select the text or object </a:t>
            </a:r>
          </a:p>
          <a:p>
            <a:pPr marL="609600" indent="-609600">
              <a:buFont typeface="Wingdings" pitchFamily="2" charset="2"/>
              <a:buAutoNum type="arabicPeriod"/>
            </a:pPr>
            <a:r>
              <a:rPr lang="en-US" smtClean="0"/>
              <a:t>In the Clipboard group, click the Copy button or press Ctrl+C</a:t>
            </a:r>
          </a:p>
          <a:p>
            <a:pPr marL="609600" indent="-609600">
              <a:buFont typeface="Wingdings" pitchFamily="2" charset="2"/>
              <a:buAutoNum type="arabicPeriod"/>
            </a:pPr>
            <a:r>
              <a:rPr lang="en-US" smtClean="0"/>
              <a:t>Place the insertion point wherever you want to insert the text or object</a:t>
            </a:r>
          </a:p>
          <a:p>
            <a:pPr marL="609600" indent="-609600">
              <a:buFont typeface="Wingdings" pitchFamily="2" charset="2"/>
              <a:buAutoNum type="arabicPeriod"/>
            </a:pPr>
            <a:r>
              <a:rPr lang="en-US" smtClean="0"/>
              <a:t>On the Clipboard group, click the Paste button or press Ctrl+V</a:t>
            </a:r>
          </a:p>
        </p:txBody>
      </p:sp>
      <p:sp>
        <p:nvSpPr>
          <p:cNvPr id="33794" name="Rectangle 2"/>
          <p:cNvSpPr>
            <a:spLocks noGrp="1" noChangeArrowheads="1"/>
          </p:cNvSpPr>
          <p:nvPr>
            <p:ph type="title"/>
          </p:nvPr>
        </p:nvSpPr>
        <p:spPr/>
        <p:txBody>
          <a:bodyPr/>
          <a:lstStyle/>
          <a:p>
            <a:pPr fontAlgn="auto">
              <a:spcAft>
                <a:spcPts val="0"/>
              </a:spcAft>
              <a:defRPr/>
            </a:pPr>
            <a:r>
              <a:rPr lang="en-US"/>
              <a:t>Copy text or an object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3"/>
          <p:cNvSpPr>
            <a:spLocks noGrp="1" noChangeArrowheads="1"/>
          </p:cNvSpPr>
          <p:nvPr>
            <p:ph idx="1"/>
          </p:nvPr>
        </p:nvSpPr>
        <p:spPr/>
        <p:txBody>
          <a:bodyPr/>
          <a:lstStyle/>
          <a:p>
            <a:pPr marL="609600" indent="-609600">
              <a:buFont typeface="Wingdings" pitchFamily="2" charset="2"/>
              <a:buAutoNum type="arabicPeriod"/>
            </a:pPr>
            <a:r>
              <a:rPr lang="en-US" smtClean="0"/>
              <a:t>Place the insertion point in a line of text or select multiple paragraphs </a:t>
            </a:r>
          </a:p>
          <a:p>
            <a:pPr marL="609600" indent="-609600">
              <a:buFont typeface="Wingdings" pitchFamily="2" charset="2"/>
              <a:buAutoNum type="arabicPeriod"/>
            </a:pPr>
            <a:r>
              <a:rPr lang="en-US" smtClean="0"/>
              <a:t>In the Paragraph group, click the Align Left, Center, Align Right, or Justify button. You can also use the alignment buttons on the Mini toolbar</a:t>
            </a:r>
          </a:p>
        </p:txBody>
      </p:sp>
      <p:sp>
        <p:nvSpPr>
          <p:cNvPr id="34818" name="Rectangle 2"/>
          <p:cNvSpPr>
            <a:spLocks noGrp="1" noChangeArrowheads="1"/>
          </p:cNvSpPr>
          <p:nvPr>
            <p:ph type="title"/>
          </p:nvPr>
        </p:nvSpPr>
        <p:spPr/>
        <p:txBody>
          <a:bodyPr/>
          <a:lstStyle/>
          <a:p>
            <a:pPr fontAlgn="auto">
              <a:spcAft>
                <a:spcPts val="0"/>
              </a:spcAft>
              <a:defRPr/>
            </a:pPr>
            <a:r>
              <a:rPr lang="en-US"/>
              <a:t>Aligning text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noChangeArrowheads="1"/>
          </p:cNvSpPr>
          <p:nvPr>
            <p:ph idx="1"/>
          </p:nvPr>
        </p:nvSpPr>
        <p:spPr/>
        <p:txBody>
          <a:bodyPr/>
          <a:lstStyle/>
          <a:p>
            <a:pPr>
              <a:buFont typeface="Wingdings" pitchFamily="2" charset="2"/>
              <a:buNone/>
            </a:pPr>
            <a:r>
              <a:rPr lang="en-US" smtClean="0">
                <a:cs typeface="Times New Roman" pitchFamily="18" charset="0"/>
              </a:rPr>
              <a:t>Unit objectives</a:t>
            </a:r>
          </a:p>
          <a:p>
            <a:r>
              <a:rPr lang="en-US" smtClean="0"/>
              <a:t>Draw objects by using tools in the Drawing group</a:t>
            </a:r>
          </a:p>
          <a:p>
            <a:r>
              <a:rPr lang="en-US" smtClean="0"/>
              <a:t>Format, modify, move, rotate, and delete drawn objects </a:t>
            </a:r>
          </a:p>
          <a:p>
            <a:r>
              <a:rPr lang="en-US" smtClean="0">
                <a:cs typeface="Times New Roman" pitchFamily="18" charset="0"/>
              </a:rPr>
              <a:t>Add text to drawn objects and add text to text boxes</a:t>
            </a:r>
            <a:r>
              <a:rPr lang="en-US" smtClean="0"/>
              <a:t> </a:t>
            </a:r>
          </a:p>
        </p:txBody>
      </p:sp>
      <p:sp>
        <p:nvSpPr>
          <p:cNvPr id="10242" name="Rectangle 2"/>
          <p:cNvSpPr>
            <a:spLocks noGrp="1" noChangeArrowheads="1"/>
          </p:cNvSpPr>
          <p:nvPr>
            <p:ph type="title"/>
          </p:nvPr>
        </p:nvSpPr>
        <p:spPr/>
        <p:txBody>
          <a:bodyPr/>
          <a:lstStyle/>
          <a:p>
            <a:pPr fontAlgn="auto">
              <a:spcAft>
                <a:spcPts val="0"/>
              </a:spcAft>
              <a:defRPr/>
            </a:pPr>
            <a:r>
              <a:rPr lang="en-US"/>
              <a:t>Drawing objects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027"/>
          <p:cNvSpPr>
            <a:spLocks noGrp="1" noChangeArrowheads="1"/>
          </p:cNvSpPr>
          <p:nvPr>
            <p:ph idx="1"/>
          </p:nvPr>
        </p:nvSpPr>
        <p:spPr/>
        <p:txBody>
          <a:bodyPr/>
          <a:lstStyle/>
          <a:p>
            <a:pPr marL="609600" indent="-609600">
              <a:buFont typeface="Wingdings" pitchFamily="2" charset="2"/>
              <a:buAutoNum type="arabicPeriod"/>
            </a:pPr>
            <a:r>
              <a:rPr lang="en-US" smtClean="0"/>
              <a:t>Activate the Home tab</a:t>
            </a:r>
          </a:p>
          <a:p>
            <a:pPr marL="609600" indent="-609600">
              <a:buFont typeface="Wingdings" pitchFamily="2" charset="2"/>
              <a:buAutoNum type="arabicPeriod"/>
            </a:pPr>
            <a:r>
              <a:rPr lang="en-US" smtClean="0"/>
              <a:t>In the Drawing group, click Shapes and select one of the available tools </a:t>
            </a:r>
          </a:p>
          <a:p>
            <a:pPr marL="609600" indent="-609600">
              <a:buFont typeface="Wingdings" pitchFamily="2" charset="2"/>
              <a:buAutoNum type="arabicPeriod"/>
            </a:pPr>
            <a:r>
              <a:rPr lang="en-US" smtClean="0"/>
              <a:t>Point to the slide</a:t>
            </a:r>
          </a:p>
          <a:p>
            <a:pPr marL="609600" indent="-609600">
              <a:buFont typeface="Wingdings" pitchFamily="2" charset="2"/>
              <a:buAutoNum type="arabicPeriod"/>
            </a:pPr>
            <a:r>
              <a:rPr lang="en-US" smtClean="0"/>
              <a:t>Drag until the drawing object reaches the size and shape you want</a:t>
            </a:r>
          </a:p>
          <a:p>
            <a:pPr marL="609600" indent="-609600">
              <a:buFont typeface="Wingdings" pitchFamily="2" charset="2"/>
              <a:buAutoNum type="arabicPeriod"/>
            </a:pPr>
            <a:r>
              <a:rPr lang="en-US" smtClean="0"/>
              <a:t>Release the mouse button</a:t>
            </a:r>
          </a:p>
        </p:txBody>
      </p:sp>
      <p:sp>
        <p:nvSpPr>
          <p:cNvPr id="23554" name="Rectangle 1026"/>
          <p:cNvSpPr>
            <a:spLocks noGrp="1" noChangeArrowheads="1"/>
          </p:cNvSpPr>
          <p:nvPr>
            <p:ph type="title"/>
          </p:nvPr>
        </p:nvSpPr>
        <p:spPr/>
        <p:txBody>
          <a:bodyPr/>
          <a:lstStyle/>
          <a:p>
            <a:pPr fontAlgn="auto">
              <a:spcAft>
                <a:spcPts val="0"/>
              </a:spcAft>
              <a:defRPr/>
            </a:pPr>
            <a:r>
              <a:rPr lang="en-US"/>
              <a:t>Drawing shapes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idx="1"/>
          </p:nvPr>
        </p:nvSpPr>
        <p:spPr/>
        <p:txBody>
          <a:bodyPr/>
          <a:lstStyle/>
          <a:p>
            <a:pPr marL="609600" indent="-609600">
              <a:buFont typeface="Wingdings" pitchFamily="2" charset="2"/>
              <a:buAutoNum type="arabicPeriod"/>
            </a:pPr>
            <a:r>
              <a:rPr lang="en-US" smtClean="0"/>
              <a:t>Select the object</a:t>
            </a:r>
          </a:p>
          <a:p>
            <a:pPr marL="609600" indent="-609600">
              <a:buFont typeface="Wingdings" pitchFamily="2" charset="2"/>
              <a:buAutoNum type="arabicPeriod"/>
            </a:pPr>
            <a:r>
              <a:rPr lang="en-US" smtClean="0"/>
              <a:t>Activate the Home tab </a:t>
            </a:r>
          </a:p>
          <a:p>
            <a:pPr marL="609600" indent="-609600">
              <a:buFont typeface="Wingdings" pitchFamily="2" charset="2"/>
              <a:buAutoNum type="arabicPeriod"/>
            </a:pPr>
            <a:r>
              <a:rPr lang="en-US" smtClean="0"/>
              <a:t>In the Clipboard group, click the Paste down arrow and choose Duplicate </a:t>
            </a:r>
          </a:p>
        </p:txBody>
      </p:sp>
      <p:sp>
        <p:nvSpPr>
          <p:cNvPr id="24578" name="Rectangle 2"/>
          <p:cNvSpPr>
            <a:spLocks noGrp="1" noChangeArrowheads="1"/>
          </p:cNvSpPr>
          <p:nvPr>
            <p:ph type="title"/>
          </p:nvPr>
        </p:nvSpPr>
        <p:spPr/>
        <p:txBody>
          <a:bodyPr/>
          <a:lstStyle/>
          <a:p>
            <a:pPr fontAlgn="auto">
              <a:spcAft>
                <a:spcPts val="0"/>
              </a:spcAft>
              <a:defRPr/>
            </a:pPr>
            <a:r>
              <a:rPr lang="en-US"/>
              <a:t>Duplicating objects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3"/>
          <p:cNvSpPr>
            <a:spLocks noGrp="1" noChangeArrowheads="1"/>
          </p:cNvSpPr>
          <p:nvPr>
            <p:ph idx="1"/>
          </p:nvPr>
        </p:nvSpPr>
        <p:spPr/>
        <p:txBody>
          <a:bodyPr/>
          <a:lstStyle/>
          <a:p>
            <a:pPr marL="609600" indent="-609600">
              <a:buFont typeface="Wingdings" pitchFamily="2" charset="2"/>
              <a:buAutoNum type="arabicPeriod"/>
            </a:pPr>
            <a:r>
              <a:rPr lang="en-US" smtClean="0"/>
              <a:t>Select the object</a:t>
            </a:r>
          </a:p>
          <a:p>
            <a:pPr marL="609600" indent="-609600">
              <a:buFont typeface="Wingdings" pitchFamily="2" charset="2"/>
              <a:buAutoNum type="arabicPeriod"/>
            </a:pPr>
            <a:r>
              <a:rPr lang="en-US" smtClean="0"/>
              <a:t>Press Delete </a:t>
            </a:r>
          </a:p>
        </p:txBody>
      </p:sp>
      <p:sp>
        <p:nvSpPr>
          <p:cNvPr id="25602" name="Rectangle 2"/>
          <p:cNvSpPr>
            <a:spLocks noGrp="1" noChangeArrowheads="1"/>
          </p:cNvSpPr>
          <p:nvPr>
            <p:ph type="title"/>
          </p:nvPr>
        </p:nvSpPr>
        <p:spPr/>
        <p:txBody>
          <a:bodyPr/>
          <a:lstStyle/>
          <a:p>
            <a:pPr fontAlgn="auto">
              <a:spcAft>
                <a:spcPts val="0"/>
              </a:spcAft>
              <a:defRPr/>
            </a:pPr>
            <a:r>
              <a:rPr lang="en-US"/>
              <a:t>Deleting objects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3"/>
          <p:cNvSpPr>
            <a:spLocks noGrp="1" noChangeArrowheads="1"/>
          </p:cNvSpPr>
          <p:nvPr>
            <p:ph idx="1"/>
          </p:nvPr>
        </p:nvSpPr>
        <p:spPr/>
        <p:txBody>
          <a:bodyPr/>
          <a:lstStyle/>
          <a:p>
            <a:pPr marL="609600" indent="-609600">
              <a:buFont typeface="Wingdings" pitchFamily="2" charset="2"/>
              <a:buAutoNum type="arabicPeriod"/>
            </a:pPr>
            <a:r>
              <a:rPr lang="en-US" smtClean="0"/>
              <a:t>Select the object</a:t>
            </a:r>
          </a:p>
          <a:p>
            <a:pPr marL="609600" indent="-609600">
              <a:buFont typeface="Wingdings" pitchFamily="2" charset="2"/>
              <a:buAutoNum type="arabicPeriod"/>
            </a:pPr>
            <a:r>
              <a:rPr lang="en-US" smtClean="0"/>
              <a:t>Point to the object: </a:t>
            </a:r>
          </a:p>
          <a:p>
            <a:pPr marL="1106488" lvl="1" indent="-533400"/>
            <a:r>
              <a:rPr lang="en-US" smtClean="0"/>
              <a:t>If the object has a fill, point anywhere on the object</a:t>
            </a:r>
            <a:endParaRPr lang="en-US" smtClean="0">
              <a:sym typeface="Symbol" pitchFamily="18" charset="2"/>
            </a:endParaRPr>
          </a:p>
          <a:p>
            <a:pPr marL="1106488" lvl="1" indent="-533400"/>
            <a:r>
              <a:rPr lang="en-US" smtClean="0"/>
              <a:t>If the object doesn’t have a fill, point to the edge of the selected object</a:t>
            </a:r>
          </a:p>
          <a:p>
            <a:pPr marL="609600" indent="-609600">
              <a:buFont typeface="Wingdings" pitchFamily="2" charset="2"/>
              <a:buAutoNum type="arabicPeriod"/>
            </a:pPr>
            <a:r>
              <a:rPr lang="en-US" smtClean="0"/>
              <a:t>Drag the object to its new position</a:t>
            </a:r>
          </a:p>
          <a:p>
            <a:pPr marL="609600" indent="-609600">
              <a:buFont typeface="Wingdings" pitchFamily="2" charset="2"/>
              <a:buAutoNum type="arabicPeriod"/>
            </a:pPr>
            <a:r>
              <a:rPr lang="en-US" smtClean="0"/>
              <a:t>Release the mouse button</a:t>
            </a:r>
          </a:p>
        </p:txBody>
      </p:sp>
      <p:sp>
        <p:nvSpPr>
          <p:cNvPr id="26626" name="Rectangle 2"/>
          <p:cNvSpPr>
            <a:spLocks noGrp="1" noChangeArrowheads="1"/>
          </p:cNvSpPr>
          <p:nvPr>
            <p:ph type="title"/>
          </p:nvPr>
        </p:nvSpPr>
        <p:spPr/>
        <p:txBody>
          <a:bodyPr/>
          <a:lstStyle/>
          <a:p>
            <a:pPr fontAlgn="auto">
              <a:spcAft>
                <a:spcPts val="0"/>
              </a:spcAft>
              <a:defRPr/>
            </a:pPr>
            <a:r>
              <a:rPr lang="en-US"/>
              <a:t>Moving objects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3"/>
          <p:cNvSpPr>
            <a:spLocks noGrp="1" noChangeArrowheads="1"/>
          </p:cNvSpPr>
          <p:nvPr>
            <p:ph idx="1"/>
          </p:nvPr>
        </p:nvSpPr>
        <p:spPr/>
        <p:txBody>
          <a:bodyPr/>
          <a:lstStyle/>
          <a:p>
            <a:pPr marL="609600" indent="-609600">
              <a:buFont typeface="Wingdings" pitchFamily="2" charset="2"/>
              <a:buNone/>
            </a:pPr>
            <a:r>
              <a:rPr lang="en-US" dirty="0" smtClean="0"/>
              <a:t>To enter text:</a:t>
            </a:r>
          </a:p>
          <a:p>
            <a:pPr marL="609600" indent="-609600">
              <a:buFont typeface="Wingdings" pitchFamily="2" charset="2"/>
              <a:buAutoNum type="arabicPeriod"/>
            </a:pPr>
            <a:r>
              <a:rPr lang="en-US" dirty="0" smtClean="0"/>
              <a:t>Click the placeholder text </a:t>
            </a:r>
          </a:p>
          <a:p>
            <a:pPr marL="609600" indent="-609600">
              <a:buFont typeface="Wingdings" pitchFamily="2" charset="2"/>
              <a:buAutoNum type="arabicPeriod"/>
            </a:pPr>
            <a:r>
              <a:rPr lang="en-US" dirty="0" smtClean="0"/>
              <a:t>Begin typing</a:t>
            </a:r>
          </a:p>
        </p:txBody>
      </p:sp>
      <p:sp>
        <p:nvSpPr>
          <p:cNvPr id="26626" name="Rectangle 2"/>
          <p:cNvSpPr>
            <a:spLocks noGrp="1" noChangeArrowheads="1"/>
          </p:cNvSpPr>
          <p:nvPr>
            <p:ph type="title"/>
          </p:nvPr>
        </p:nvSpPr>
        <p:spPr/>
        <p:txBody>
          <a:bodyPr/>
          <a:lstStyle/>
          <a:p>
            <a:pPr fontAlgn="auto">
              <a:spcAft>
                <a:spcPts val="0"/>
              </a:spcAft>
              <a:defRPr/>
            </a:pPr>
            <a:r>
              <a:rPr lang="en-US"/>
              <a:t>Entering text in slides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3"/>
          <p:cNvSpPr>
            <a:spLocks noGrp="1" noChangeArrowheads="1"/>
          </p:cNvSpPr>
          <p:nvPr>
            <p:ph idx="1"/>
          </p:nvPr>
        </p:nvSpPr>
        <p:spPr/>
        <p:txBody>
          <a:bodyPr/>
          <a:lstStyle/>
          <a:p>
            <a:pPr marL="609600" indent="-609600">
              <a:lnSpc>
                <a:spcPct val="90000"/>
              </a:lnSpc>
              <a:buFont typeface="Wingdings" pitchFamily="2" charset="2"/>
              <a:buAutoNum type="arabicPeriod"/>
            </a:pPr>
            <a:r>
              <a:rPr lang="en-US" smtClean="0"/>
              <a:t>Select the object</a:t>
            </a:r>
          </a:p>
          <a:p>
            <a:pPr marL="609600" indent="-609600">
              <a:lnSpc>
                <a:spcPct val="90000"/>
              </a:lnSpc>
              <a:buFont typeface="Wingdings" pitchFamily="2" charset="2"/>
              <a:buAutoNum type="arabicPeriod"/>
            </a:pPr>
            <a:r>
              <a:rPr lang="en-US" smtClean="0"/>
              <a:t>Point to one of the following: </a:t>
            </a:r>
          </a:p>
          <a:p>
            <a:pPr marL="1106488" lvl="1" indent="-533400">
              <a:lnSpc>
                <a:spcPct val="90000"/>
              </a:lnSpc>
            </a:pPr>
            <a:r>
              <a:rPr lang="en-US" smtClean="0"/>
              <a:t>The corner sizing handles to resize the width and height proportionally</a:t>
            </a:r>
            <a:endParaRPr lang="en-US" smtClean="0">
              <a:sym typeface="Symbol" pitchFamily="18" charset="2"/>
            </a:endParaRPr>
          </a:p>
          <a:p>
            <a:pPr marL="1106488" lvl="1" indent="-533400">
              <a:lnSpc>
                <a:spcPct val="90000"/>
              </a:lnSpc>
            </a:pPr>
            <a:r>
              <a:rPr lang="en-US" smtClean="0"/>
              <a:t>A side sizing handle to resize only the width </a:t>
            </a:r>
            <a:endParaRPr lang="en-US" smtClean="0">
              <a:sym typeface="Symbol" pitchFamily="18" charset="2"/>
            </a:endParaRPr>
          </a:p>
          <a:p>
            <a:pPr marL="1106488" lvl="1" indent="-533400">
              <a:lnSpc>
                <a:spcPct val="90000"/>
              </a:lnSpc>
            </a:pPr>
            <a:r>
              <a:rPr lang="en-US" smtClean="0"/>
              <a:t>A top or bottom sizing handle to resize only the height</a:t>
            </a:r>
          </a:p>
          <a:p>
            <a:pPr marL="609600" indent="-609600">
              <a:lnSpc>
                <a:spcPct val="90000"/>
              </a:lnSpc>
              <a:buFont typeface="Wingdings" pitchFamily="2" charset="2"/>
              <a:buAutoNum type="arabicPeriod"/>
            </a:pPr>
            <a:r>
              <a:rPr lang="en-US" smtClean="0"/>
              <a:t>Drag the sizing handle until the object reaches the size you want</a:t>
            </a:r>
          </a:p>
          <a:p>
            <a:pPr marL="609600" indent="-609600">
              <a:lnSpc>
                <a:spcPct val="90000"/>
              </a:lnSpc>
              <a:buFont typeface="Wingdings" pitchFamily="2" charset="2"/>
              <a:buAutoNum type="arabicPeriod"/>
            </a:pPr>
            <a:r>
              <a:rPr lang="en-US" smtClean="0"/>
              <a:t>Release the mouse button</a:t>
            </a:r>
          </a:p>
        </p:txBody>
      </p:sp>
      <p:sp>
        <p:nvSpPr>
          <p:cNvPr id="27650" name="Rectangle 2"/>
          <p:cNvSpPr>
            <a:spLocks noGrp="1" noChangeArrowheads="1"/>
          </p:cNvSpPr>
          <p:nvPr>
            <p:ph type="title"/>
          </p:nvPr>
        </p:nvSpPr>
        <p:spPr/>
        <p:txBody>
          <a:bodyPr/>
          <a:lstStyle/>
          <a:p>
            <a:pPr fontAlgn="auto">
              <a:spcAft>
                <a:spcPts val="0"/>
              </a:spcAft>
              <a:defRPr/>
            </a:pPr>
            <a:r>
              <a:rPr lang="en-US"/>
              <a:t>Resizing objects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3"/>
          <p:cNvSpPr>
            <a:spLocks noGrp="1" noChangeArrowheads="1"/>
          </p:cNvSpPr>
          <p:nvPr>
            <p:ph idx="1"/>
          </p:nvPr>
        </p:nvSpPr>
        <p:spPr/>
        <p:txBody>
          <a:bodyPr/>
          <a:lstStyle/>
          <a:p>
            <a:pPr marL="609600" indent="-609600">
              <a:buFont typeface="Wingdings" pitchFamily="2" charset="2"/>
              <a:buAutoNum type="arabicPeriod"/>
            </a:pPr>
            <a:r>
              <a:rPr lang="en-US" smtClean="0"/>
              <a:t>Select the object</a:t>
            </a:r>
          </a:p>
          <a:p>
            <a:pPr marL="609600" indent="-609600">
              <a:buFont typeface="Wingdings" pitchFamily="2" charset="2"/>
              <a:buAutoNum type="arabicPeriod"/>
            </a:pPr>
            <a:r>
              <a:rPr lang="en-US" smtClean="0"/>
              <a:t>Point to the Rotate handle</a:t>
            </a:r>
          </a:p>
          <a:p>
            <a:pPr marL="609600" indent="-609600">
              <a:buFont typeface="Wingdings" pitchFamily="2" charset="2"/>
              <a:buAutoNum type="arabicPeriod"/>
            </a:pPr>
            <a:r>
              <a:rPr lang="en-US" smtClean="0"/>
              <a:t>Drag either in a clockwise or counter-clockwise motion</a:t>
            </a:r>
          </a:p>
          <a:p>
            <a:pPr marL="609600" indent="-609600">
              <a:buFont typeface="Wingdings" pitchFamily="2" charset="2"/>
              <a:buAutoNum type="arabicPeriod"/>
            </a:pPr>
            <a:r>
              <a:rPr lang="en-US" smtClean="0"/>
              <a:t>Release the mouse button to finish the rotation</a:t>
            </a:r>
          </a:p>
        </p:txBody>
      </p:sp>
      <p:sp>
        <p:nvSpPr>
          <p:cNvPr id="28674" name="Rectangle 2"/>
          <p:cNvSpPr>
            <a:spLocks noGrp="1" noChangeArrowheads="1"/>
          </p:cNvSpPr>
          <p:nvPr>
            <p:ph type="title"/>
          </p:nvPr>
        </p:nvSpPr>
        <p:spPr/>
        <p:txBody>
          <a:bodyPr/>
          <a:lstStyle/>
          <a:p>
            <a:pPr fontAlgn="auto">
              <a:spcAft>
                <a:spcPts val="0"/>
              </a:spcAft>
              <a:defRPr/>
            </a:pPr>
            <a:r>
              <a:rPr lang="en-US"/>
              <a:t>Rotating objects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3"/>
          <p:cNvSpPr>
            <a:spLocks noGrp="1" noChangeArrowheads="1"/>
          </p:cNvSpPr>
          <p:nvPr>
            <p:ph idx="1"/>
          </p:nvPr>
        </p:nvSpPr>
        <p:spPr/>
        <p:txBody>
          <a:bodyPr/>
          <a:lstStyle/>
          <a:p>
            <a:pPr marL="609600" indent="-609600">
              <a:buFont typeface="Wingdings" pitchFamily="2" charset="2"/>
              <a:buAutoNum type="arabicPeriod"/>
            </a:pPr>
            <a:r>
              <a:rPr lang="en-US" smtClean="0"/>
              <a:t>Select an object</a:t>
            </a:r>
          </a:p>
          <a:p>
            <a:pPr marL="609600" indent="-609600">
              <a:buFont typeface="Wingdings" pitchFamily="2" charset="2"/>
              <a:buAutoNum type="arabicPeriod"/>
            </a:pPr>
            <a:r>
              <a:rPr lang="en-US" smtClean="0"/>
              <a:t>Press Ctrl or Shift, and select other objects</a:t>
            </a:r>
          </a:p>
          <a:p>
            <a:pPr marL="609600" indent="-609600">
              <a:buFont typeface="Wingdings" pitchFamily="2" charset="2"/>
              <a:buAutoNum type="arabicPeriod"/>
            </a:pPr>
            <a:r>
              <a:rPr lang="en-US" smtClean="0"/>
              <a:t>Activate the Drawing Tools Format tab</a:t>
            </a:r>
          </a:p>
          <a:p>
            <a:pPr marL="609600" indent="-609600">
              <a:buFont typeface="Wingdings" pitchFamily="2" charset="2"/>
              <a:buAutoNum type="arabicPeriod"/>
            </a:pPr>
            <a:r>
              <a:rPr lang="en-US" smtClean="0"/>
              <a:t>In the Arrange group, click Align and choose an option</a:t>
            </a:r>
          </a:p>
        </p:txBody>
      </p:sp>
      <p:sp>
        <p:nvSpPr>
          <p:cNvPr id="29698" name="Rectangle 2"/>
          <p:cNvSpPr>
            <a:spLocks noGrp="1" noChangeArrowheads="1"/>
          </p:cNvSpPr>
          <p:nvPr>
            <p:ph type="title"/>
          </p:nvPr>
        </p:nvSpPr>
        <p:spPr/>
        <p:txBody>
          <a:bodyPr/>
          <a:lstStyle/>
          <a:p>
            <a:pPr fontAlgn="auto">
              <a:spcAft>
                <a:spcPts val="0"/>
              </a:spcAft>
              <a:defRPr/>
            </a:pPr>
            <a:r>
              <a:rPr lang="en-US"/>
              <a:t>Aligning objects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fontAlgn="auto">
              <a:spcAft>
                <a:spcPts val="0"/>
              </a:spcAft>
              <a:defRPr/>
            </a:pPr>
            <a:r>
              <a:rPr lang="en-US"/>
              <a:t>Grids and guides</a:t>
            </a:r>
          </a:p>
        </p:txBody>
      </p:sp>
      <p:sp>
        <p:nvSpPr>
          <p:cNvPr id="39938" name="Rectangle 5"/>
          <p:cNvSpPr>
            <a:spLocks noChangeArrowheads="1"/>
          </p:cNvSpPr>
          <p:nvPr/>
        </p:nvSpPr>
        <p:spPr bwMode="auto">
          <a:xfrm>
            <a:off x="8509000" y="3851275"/>
            <a:ext cx="9144000" cy="0"/>
          </a:xfrm>
          <a:prstGeom prst="rect">
            <a:avLst/>
          </a:prstGeom>
          <a:noFill/>
          <a:ln w="9525">
            <a:noFill/>
            <a:miter lim="800000"/>
            <a:headEnd/>
            <a:tailEnd/>
          </a:ln>
        </p:spPr>
        <p:txBody>
          <a:bodyPr wrap="none" anchor="ctr">
            <a:spAutoFit/>
          </a:bodyPr>
          <a:lstStyle/>
          <a:p>
            <a:endParaRPr lang="en-US"/>
          </a:p>
        </p:txBody>
      </p:sp>
      <p:pic>
        <p:nvPicPr>
          <p:cNvPr id="39939" name="Picture 4" descr="PP2007BasU4Ex4"/>
          <p:cNvPicPr>
            <a:picLocks noChangeAspect="1" noChangeArrowheads="1"/>
          </p:cNvPicPr>
          <p:nvPr/>
        </p:nvPicPr>
        <p:blipFill>
          <a:blip r:embed="rId3" cstate="print"/>
          <a:srcRect/>
          <a:stretch>
            <a:fillRect/>
          </a:stretch>
        </p:blipFill>
        <p:spPr bwMode="auto">
          <a:xfrm>
            <a:off x="1816100" y="1323975"/>
            <a:ext cx="6270625" cy="4687888"/>
          </a:xfrm>
          <a:prstGeom prst="rect">
            <a:avLst/>
          </a:prstGeom>
          <a:noFill/>
          <a:ln w="9525">
            <a:solidFill>
              <a:schemeClr val="tx1"/>
            </a:solid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idx="1"/>
          </p:nvPr>
        </p:nvSpPr>
        <p:spPr/>
        <p:txBody>
          <a:bodyPr/>
          <a:lstStyle/>
          <a:p>
            <a:pPr marL="609600" indent="-609600">
              <a:buFont typeface="Wingdings" pitchFamily="2" charset="2"/>
              <a:buNone/>
            </a:pPr>
            <a:r>
              <a:rPr lang="en-US" smtClean="0"/>
              <a:t>To add text to an object:</a:t>
            </a:r>
          </a:p>
          <a:p>
            <a:pPr marL="609600" indent="-609600">
              <a:buFont typeface="Wingdings" pitchFamily="2" charset="2"/>
              <a:buAutoNum type="arabicPeriod"/>
            </a:pPr>
            <a:r>
              <a:rPr lang="en-US" smtClean="0"/>
              <a:t>Select the object </a:t>
            </a:r>
          </a:p>
          <a:p>
            <a:pPr marL="609600" indent="-609600">
              <a:buFont typeface="Wingdings" pitchFamily="2" charset="2"/>
              <a:buAutoNum type="arabicPeriod"/>
            </a:pPr>
            <a:r>
              <a:rPr lang="en-US" smtClean="0"/>
              <a:t>Type the text</a:t>
            </a:r>
          </a:p>
        </p:txBody>
      </p:sp>
      <p:sp>
        <p:nvSpPr>
          <p:cNvPr id="31746" name="Rectangle 2"/>
          <p:cNvSpPr>
            <a:spLocks noGrp="1" noChangeArrowheads="1"/>
          </p:cNvSpPr>
          <p:nvPr>
            <p:ph type="title"/>
          </p:nvPr>
        </p:nvSpPr>
        <p:spPr/>
        <p:txBody>
          <a:bodyPr/>
          <a:lstStyle/>
          <a:p>
            <a:pPr fontAlgn="auto">
              <a:spcAft>
                <a:spcPts val="0"/>
              </a:spcAft>
              <a:defRPr/>
            </a:pPr>
            <a:r>
              <a:rPr lang="en-US"/>
              <a:t>Adding text to objects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3"/>
          <p:cNvSpPr>
            <a:spLocks noGrp="1" noChangeArrowheads="1"/>
          </p:cNvSpPr>
          <p:nvPr>
            <p:ph idx="1"/>
          </p:nvPr>
        </p:nvSpPr>
        <p:spPr/>
        <p:txBody>
          <a:bodyPr/>
          <a:lstStyle/>
          <a:p>
            <a:pPr marL="609600" indent="-609600">
              <a:buFont typeface="Wingdings" pitchFamily="2" charset="2"/>
              <a:buAutoNum type="arabicPeriod"/>
            </a:pPr>
            <a:r>
              <a:rPr lang="en-US" smtClean="0"/>
              <a:t>Select the text or the object containing the text</a:t>
            </a:r>
          </a:p>
          <a:p>
            <a:pPr marL="609600" indent="-609600">
              <a:buFont typeface="Wingdings" pitchFamily="2" charset="2"/>
              <a:buAutoNum type="arabicPeriod"/>
            </a:pPr>
            <a:r>
              <a:rPr lang="en-US" smtClean="0"/>
              <a:t>Use the options on the Mini toolbar or in the Font group (on the Home tab) to change the font, font size, and font color; you can also make the text bold, italic, underlined, or shadowed </a:t>
            </a:r>
          </a:p>
        </p:txBody>
      </p:sp>
      <p:sp>
        <p:nvSpPr>
          <p:cNvPr id="32770" name="Rectangle 2"/>
          <p:cNvSpPr>
            <a:spLocks noGrp="1" noChangeArrowheads="1"/>
          </p:cNvSpPr>
          <p:nvPr>
            <p:ph type="title"/>
          </p:nvPr>
        </p:nvSpPr>
        <p:spPr/>
        <p:txBody>
          <a:bodyPr/>
          <a:lstStyle/>
          <a:p>
            <a:pPr fontAlgn="auto">
              <a:spcAft>
                <a:spcPts val="0"/>
              </a:spcAft>
              <a:defRPr/>
            </a:pPr>
            <a:r>
              <a:rPr lang="en-US"/>
              <a:t>Modifying text in objects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3"/>
          <p:cNvSpPr>
            <a:spLocks noGrp="1" noChangeArrowheads="1"/>
          </p:cNvSpPr>
          <p:nvPr>
            <p:ph idx="1"/>
          </p:nvPr>
        </p:nvSpPr>
        <p:spPr/>
        <p:txBody>
          <a:bodyPr/>
          <a:lstStyle/>
          <a:p>
            <a:pPr marL="609600" indent="-609600">
              <a:buFont typeface="Wingdings" pitchFamily="2" charset="2"/>
              <a:buAutoNum type="arabicPeriod"/>
            </a:pPr>
            <a:r>
              <a:rPr lang="en-US" smtClean="0"/>
              <a:t>Click the Text Box button in either of these groups:</a:t>
            </a:r>
            <a:endParaRPr lang="en-US" smtClean="0">
              <a:sym typeface="Symbol" pitchFamily="18" charset="2"/>
            </a:endParaRPr>
          </a:p>
          <a:p>
            <a:pPr marL="1106488" lvl="1" indent="-533400"/>
            <a:r>
              <a:rPr lang="en-US" smtClean="0"/>
              <a:t>The Text group on the Insert tab</a:t>
            </a:r>
            <a:endParaRPr lang="en-US" smtClean="0">
              <a:sym typeface="Symbol" pitchFamily="18" charset="2"/>
            </a:endParaRPr>
          </a:p>
          <a:p>
            <a:pPr marL="1106488" lvl="1" indent="-533400"/>
            <a:r>
              <a:rPr lang="en-US" smtClean="0"/>
              <a:t>The Insert Shapes group on the Drawing Tools Format tab </a:t>
            </a:r>
          </a:p>
          <a:p>
            <a:pPr marL="609600" indent="-609600">
              <a:buFont typeface="Wingdings" pitchFamily="2" charset="2"/>
              <a:buAutoNum type="arabicPeriod"/>
            </a:pPr>
            <a:r>
              <a:rPr lang="en-US" smtClean="0"/>
              <a:t>Drag the mouse pointer to create a text box</a:t>
            </a:r>
          </a:p>
          <a:p>
            <a:pPr marL="609600" indent="-609600">
              <a:buFont typeface="Wingdings" pitchFamily="2" charset="2"/>
              <a:buAutoNum type="arabicPeriod"/>
            </a:pPr>
            <a:r>
              <a:rPr lang="en-US" smtClean="0"/>
              <a:t>Type the text you want to add</a:t>
            </a:r>
          </a:p>
          <a:p>
            <a:pPr marL="609600" indent="-609600">
              <a:buFont typeface="Wingdings" pitchFamily="2" charset="2"/>
              <a:buAutoNum type="arabicPeriod"/>
            </a:pPr>
            <a:r>
              <a:rPr lang="en-US" smtClean="0"/>
              <a:t>Resize and reposition the text box as you want</a:t>
            </a:r>
          </a:p>
        </p:txBody>
      </p:sp>
      <p:sp>
        <p:nvSpPr>
          <p:cNvPr id="33794" name="Rectangle 2"/>
          <p:cNvSpPr>
            <a:spLocks noGrp="1" noChangeArrowheads="1"/>
          </p:cNvSpPr>
          <p:nvPr>
            <p:ph type="title"/>
          </p:nvPr>
        </p:nvSpPr>
        <p:spPr/>
        <p:txBody>
          <a:bodyPr/>
          <a:lstStyle/>
          <a:p>
            <a:pPr fontAlgn="auto">
              <a:spcAft>
                <a:spcPts val="0"/>
              </a:spcAft>
              <a:defRPr/>
            </a:pPr>
            <a:r>
              <a:rPr lang="en-US"/>
              <a:t>Drawing text boxes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idx="1"/>
          </p:nvPr>
        </p:nvSpPr>
        <p:spPr/>
        <p:txBody>
          <a:bodyPr/>
          <a:lstStyle/>
          <a:p>
            <a:pPr marL="609600" indent="-609600">
              <a:buFont typeface="Wingdings" pitchFamily="2" charset="2"/>
              <a:buAutoNum type="arabicPeriod"/>
            </a:pPr>
            <a:r>
              <a:rPr lang="en-US" smtClean="0"/>
              <a:t>Activate the Insert tab</a:t>
            </a:r>
          </a:p>
          <a:p>
            <a:pPr marL="609600" indent="-609600">
              <a:buFont typeface="Wingdings" pitchFamily="2" charset="2"/>
              <a:buAutoNum type="arabicPeriod"/>
            </a:pPr>
            <a:r>
              <a:rPr lang="en-US" smtClean="0"/>
              <a:t>In the Text group, click WordArt to display the WordArt gallery</a:t>
            </a:r>
          </a:p>
          <a:p>
            <a:pPr marL="609600" indent="-609600">
              <a:buFont typeface="Wingdings" pitchFamily="2" charset="2"/>
              <a:buAutoNum type="arabicPeriod"/>
            </a:pPr>
            <a:r>
              <a:rPr lang="en-US" smtClean="0"/>
              <a:t>Select a WordArt style to add a WordArt object in the center of the slide</a:t>
            </a:r>
          </a:p>
          <a:p>
            <a:pPr marL="609600" indent="-609600">
              <a:buFont typeface="Wingdings" pitchFamily="2" charset="2"/>
              <a:buAutoNum type="arabicPeriod"/>
            </a:pPr>
            <a:r>
              <a:rPr lang="en-US" smtClean="0"/>
              <a:t>Type to enter text in the WordArt object</a:t>
            </a:r>
          </a:p>
        </p:txBody>
      </p:sp>
      <p:sp>
        <p:nvSpPr>
          <p:cNvPr id="23554" name="Rectangle 2"/>
          <p:cNvSpPr>
            <a:spLocks noGrp="1" noChangeArrowheads="1"/>
          </p:cNvSpPr>
          <p:nvPr>
            <p:ph type="title"/>
          </p:nvPr>
        </p:nvSpPr>
        <p:spPr/>
        <p:txBody>
          <a:bodyPr/>
          <a:lstStyle/>
          <a:p>
            <a:pPr fontAlgn="auto">
              <a:spcAft>
                <a:spcPts val="0"/>
              </a:spcAft>
              <a:defRPr/>
            </a:pPr>
            <a:r>
              <a:rPr lang="en-US"/>
              <a:t>Add a WordArt object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Grp="1" noChangeArrowheads="1"/>
          </p:cNvSpPr>
          <p:nvPr>
            <p:ph idx="1"/>
          </p:nvPr>
        </p:nvSpPr>
        <p:spPr/>
        <p:txBody>
          <a:bodyPr/>
          <a:lstStyle/>
          <a:p>
            <a:pPr marL="609600" indent="-609600">
              <a:buFont typeface="Wingdings" pitchFamily="2" charset="2"/>
              <a:buAutoNum type="arabicPeriod"/>
            </a:pPr>
            <a:r>
              <a:rPr lang="en-US" smtClean="0"/>
              <a:t>Activate the Insert tab</a:t>
            </a:r>
          </a:p>
          <a:p>
            <a:pPr marL="609600" indent="-609600">
              <a:buFont typeface="Wingdings" pitchFamily="2" charset="2"/>
              <a:buAutoNum type="arabicPeriod"/>
            </a:pPr>
            <a:r>
              <a:rPr lang="en-US" smtClean="0"/>
              <a:t>In the Illustrations group, click the Picture button to open the Insert Picture dialog box </a:t>
            </a:r>
          </a:p>
          <a:p>
            <a:pPr marL="609600" indent="-609600">
              <a:buFont typeface="Wingdings" pitchFamily="2" charset="2"/>
              <a:buAutoNum type="arabicPeriod"/>
            </a:pPr>
            <a:r>
              <a:rPr lang="en-US" smtClean="0"/>
              <a:t>Navigate to the current unit and select the desired file</a:t>
            </a:r>
          </a:p>
          <a:p>
            <a:pPr marL="609600" indent="-609600">
              <a:buFont typeface="Wingdings" pitchFamily="2" charset="2"/>
              <a:buAutoNum type="arabicPeriod"/>
            </a:pPr>
            <a:r>
              <a:rPr lang="en-US" smtClean="0"/>
              <a:t>Click Insert to insert the picture file</a:t>
            </a:r>
          </a:p>
        </p:txBody>
      </p:sp>
      <p:sp>
        <p:nvSpPr>
          <p:cNvPr id="24578" name="Rectangle 2"/>
          <p:cNvSpPr>
            <a:spLocks noGrp="1" noChangeArrowheads="1"/>
          </p:cNvSpPr>
          <p:nvPr>
            <p:ph type="title"/>
          </p:nvPr>
        </p:nvSpPr>
        <p:spPr/>
        <p:txBody>
          <a:bodyPr/>
          <a:lstStyle/>
          <a:p>
            <a:pPr fontAlgn="auto">
              <a:spcAft>
                <a:spcPts val="0"/>
              </a:spcAft>
              <a:defRPr/>
            </a:pPr>
            <a:r>
              <a:rPr lang="en-US"/>
              <a:t>Inserting pictures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fontAlgn="auto">
              <a:spcAft>
                <a:spcPts val="0"/>
              </a:spcAft>
              <a:defRPr/>
            </a:pPr>
            <a:r>
              <a:rPr lang="en-US"/>
              <a:t>Picture Tools Format tab </a:t>
            </a:r>
          </a:p>
        </p:txBody>
      </p:sp>
      <p:sp>
        <p:nvSpPr>
          <p:cNvPr id="46082" name="Rectangle 5"/>
          <p:cNvSpPr>
            <a:spLocks noChangeArrowheads="1"/>
          </p:cNvSpPr>
          <p:nvPr/>
        </p:nvSpPr>
        <p:spPr bwMode="auto">
          <a:xfrm>
            <a:off x="7767638" y="2614613"/>
            <a:ext cx="9144000" cy="0"/>
          </a:xfrm>
          <a:prstGeom prst="rect">
            <a:avLst/>
          </a:prstGeom>
          <a:noFill/>
          <a:ln w="9525">
            <a:noFill/>
            <a:miter lim="800000"/>
            <a:headEnd/>
            <a:tailEnd/>
          </a:ln>
        </p:spPr>
        <p:txBody>
          <a:bodyPr wrap="none" anchor="ctr">
            <a:spAutoFit/>
          </a:bodyPr>
          <a:lstStyle/>
          <a:p>
            <a:endParaRPr lang="en-US"/>
          </a:p>
        </p:txBody>
      </p:sp>
      <p:pic>
        <p:nvPicPr>
          <p:cNvPr id="46083" name="Picture 6" descr="PP2007B2BasU4Ex3"/>
          <p:cNvPicPr>
            <a:picLocks noChangeAspect="1" noChangeArrowheads="1"/>
          </p:cNvPicPr>
          <p:nvPr/>
        </p:nvPicPr>
        <p:blipFill>
          <a:blip r:embed="rId3" cstate="print"/>
          <a:srcRect/>
          <a:stretch>
            <a:fillRect/>
          </a:stretch>
        </p:blipFill>
        <p:spPr bwMode="auto">
          <a:xfrm>
            <a:off x="1600200" y="2149475"/>
            <a:ext cx="6791325" cy="1023938"/>
          </a:xfrm>
          <a:prstGeom prst="rect">
            <a:avLst/>
          </a:prstGeom>
          <a:noFill/>
          <a:ln w="9525">
            <a:solidFill>
              <a:schemeClr val="tx1"/>
            </a:solid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3"/>
          <p:cNvSpPr>
            <a:spLocks noGrp="1" noChangeArrowheads="1"/>
          </p:cNvSpPr>
          <p:nvPr>
            <p:ph idx="1"/>
          </p:nvPr>
        </p:nvSpPr>
        <p:spPr/>
        <p:txBody>
          <a:bodyPr/>
          <a:lstStyle/>
          <a:p>
            <a:pPr marL="609600" indent="-609600"/>
            <a:r>
              <a:rPr lang="en-US" smtClean="0"/>
              <a:t>To add a slide with the default layout:</a:t>
            </a:r>
          </a:p>
          <a:p>
            <a:pPr marL="1106488" lvl="1" indent="-533400">
              <a:buFontTx/>
              <a:buAutoNum type="arabicPeriod"/>
            </a:pPr>
            <a:r>
              <a:rPr lang="en-US" smtClean="0"/>
              <a:t>Activate the Home tab</a:t>
            </a:r>
          </a:p>
          <a:p>
            <a:pPr marL="1106488" lvl="1" indent="-533400">
              <a:buFontTx/>
              <a:buAutoNum type="arabicPeriod"/>
            </a:pPr>
            <a:r>
              <a:rPr lang="en-US" smtClean="0"/>
              <a:t>Click the New Slide button in the Slides group to add a slide </a:t>
            </a:r>
          </a:p>
          <a:p>
            <a:pPr marL="609600" indent="-609600"/>
            <a:r>
              <a:rPr lang="en-US" smtClean="0"/>
              <a:t>To add a new slide with a different layout:</a:t>
            </a:r>
          </a:p>
          <a:p>
            <a:pPr marL="1106488" lvl="1" indent="-533400">
              <a:buFontTx/>
              <a:buAutoNum type="arabicPeriod"/>
            </a:pPr>
            <a:r>
              <a:rPr lang="en-US" smtClean="0"/>
              <a:t>Click the New Slide button down arrow to display a gallery</a:t>
            </a:r>
          </a:p>
          <a:p>
            <a:pPr marL="1106488" lvl="1" indent="-533400">
              <a:buFontTx/>
              <a:buAutoNum type="arabicPeriod"/>
            </a:pPr>
            <a:r>
              <a:rPr lang="en-US" smtClean="0"/>
              <a:t>Click a layout to add a new slide with that layout applied </a:t>
            </a:r>
          </a:p>
        </p:txBody>
      </p:sp>
      <p:sp>
        <p:nvSpPr>
          <p:cNvPr id="27650" name="Rectangle 2"/>
          <p:cNvSpPr>
            <a:spLocks noGrp="1" noChangeArrowheads="1"/>
          </p:cNvSpPr>
          <p:nvPr>
            <p:ph type="title"/>
          </p:nvPr>
        </p:nvSpPr>
        <p:spPr/>
        <p:txBody>
          <a:bodyPr/>
          <a:lstStyle/>
          <a:p>
            <a:pPr fontAlgn="auto">
              <a:spcAft>
                <a:spcPts val="0"/>
              </a:spcAft>
              <a:defRPr/>
            </a:pPr>
            <a:r>
              <a:rPr lang="en-US"/>
              <a:t>Adding slides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3"/>
          <p:cNvSpPr>
            <a:spLocks noGrp="1" noChangeArrowheads="1"/>
          </p:cNvSpPr>
          <p:nvPr>
            <p:ph idx="1"/>
          </p:nvPr>
        </p:nvSpPr>
        <p:spPr/>
        <p:txBody>
          <a:bodyPr/>
          <a:lstStyle/>
          <a:p>
            <a:pPr>
              <a:lnSpc>
                <a:spcPct val="80000"/>
              </a:lnSpc>
              <a:buFont typeface="Wingdings" pitchFamily="2" charset="2"/>
              <a:buAutoNum type="arabicPeriod"/>
            </a:pPr>
            <a:r>
              <a:rPr lang="en-US" smtClean="0"/>
              <a:t>Insert a new slide with the Title and Content, Two Content, Comparison, or Content with Caption layout, or change the layout of an existing slide to one of those layout styles </a:t>
            </a:r>
          </a:p>
          <a:p>
            <a:pPr>
              <a:lnSpc>
                <a:spcPct val="80000"/>
              </a:lnSpc>
              <a:buFont typeface="Wingdings" pitchFamily="2" charset="2"/>
              <a:buAutoNum type="arabicPeriod"/>
            </a:pPr>
            <a:r>
              <a:rPr lang="en-US" smtClean="0"/>
              <a:t>On the middle of the slide, click the Clip Art icon to open the Clip Art task pane</a:t>
            </a:r>
          </a:p>
          <a:p>
            <a:pPr>
              <a:lnSpc>
                <a:spcPct val="80000"/>
              </a:lnSpc>
              <a:buFont typeface="Wingdings" pitchFamily="2" charset="2"/>
              <a:buAutoNum type="arabicPeriod"/>
            </a:pPr>
            <a:r>
              <a:rPr lang="en-US" smtClean="0"/>
              <a:t>On the Clip Art pane, display the Search in drop-down list and check the collections you want to search; close the list</a:t>
            </a:r>
          </a:p>
          <a:p>
            <a:pPr algn="r">
              <a:lnSpc>
                <a:spcPct val="80000"/>
              </a:lnSpc>
              <a:buFont typeface="Wingdings" pitchFamily="2" charset="2"/>
              <a:buNone/>
            </a:pPr>
            <a:r>
              <a:rPr lang="en-US" sz="2400" i="1" smtClean="0"/>
              <a:t>continued</a:t>
            </a:r>
          </a:p>
        </p:txBody>
      </p:sp>
      <p:sp>
        <p:nvSpPr>
          <p:cNvPr id="26626" name="Rectangle 2"/>
          <p:cNvSpPr>
            <a:spLocks noGrp="1" noChangeArrowheads="1"/>
          </p:cNvSpPr>
          <p:nvPr>
            <p:ph type="title"/>
          </p:nvPr>
        </p:nvSpPr>
        <p:spPr/>
        <p:txBody>
          <a:bodyPr/>
          <a:lstStyle/>
          <a:p>
            <a:pPr fontAlgn="auto">
              <a:spcAft>
                <a:spcPts val="0"/>
              </a:spcAft>
              <a:defRPr/>
            </a:pPr>
            <a:r>
              <a:rPr lang="en-US"/>
              <a:t>Adding clip art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3"/>
          <p:cNvSpPr>
            <a:spLocks noGrp="1" noChangeArrowheads="1"/>
          </p:cNvSpPr>
          <p:nvPr>
            <p:ph idx="1"/>
          </p:nvPr>
        </p:nvSpPr>
        <p:spPr/>
        <p:txBody>
          <a:bodyPr/>
          <a:lstStyle/>
          <a:p>
            <a:pPr marL="609600" indent="-609600">
              <a:lnSpc>
                <a:spcPct val="80000"/>
              </a:lnSpc>
              <a:buFont typeface="Wingdings" pitchFamily="2" charset="2"/>
              <a:buAutoNum type="arabicPeriod" startAt="4"/>
            </a:pPr>
            <a:r>
              <a:rPr lang="en-US" smtClean="0"/>
              <a:t>In the Search for box, enter a description and click Go</a:t>
            </a:r>
          </a:p>
          <a:p>
            <a:pPr marL="609600" indent="-609600">
              <a:lnSpc>
                <a:spcPct val="80000"/>
              </a:lnSpc>
              <a:buFont typeface="Wingdings" pitchFamily="2" charset="2"/>
              <a:buAutoNum type="arabicPeriod" startAt="4"/>
            </a:pPr>
            <a:r>
              <a:rPr lang="en-US" smtClean="0"/>
              <a:t>Insert the desired image on the slide by doing one of the following:</a:t>
            </a:r>
            <a:endParaRPr lang="en-US" smtClean="0">
              <a:sym typeface="Symbol" pitchFamily="18" charset="2"/>
            </a:endParaRPr>
          </a:p>
          <a:p>
            <a:pPr marL="1106488" lvl="1" indent="-533400">
              <a:lnSpc>
                <a:spcPct val="80000"/>
              </a:lnSpc>
            </a:pPr>
            <a:r>
              <a:rPr lang="en-US" sz="3200" smtClean="0"/>
              <a:t>Click an image</a:t>
            </a:r>
            <a:endParaRPr lang="en-US" sz="3200" smtClean="0">
              <a:sym typeface="Symbol" pitchFamily="18" charset="2"/>
            </a:endParaRPr>
          </a:p>
          <a:p>
            <a:pPr marL="1106488" lvl="1" indent="-533400">
              <a:lnSpc>
                <a:spcPct val="80000"/>
              </a:lnSpc>
            </a:pPr>
            <a:r>
              <a:rPr lang="en-US" sz="3200" smtClean="0"/>
              <a:t>Drag an image onto the slide</a:t>
            </a:r>
            <a:endParaRPr lang="en-US" sz="3200" smtClean="0">
              <a:sym typeface="Symbol" pitchFamily="18" charset="2"/>
            </a:endParaRPr>
          </a:p>
          <a:p>
            <a:pPr marL="1106488" lvl="1" indent="-533400">
              <a:lnSpc>
                <a:spcPct val="80000"/>
              </a:lnSpc>
            </a:pPr>
            <a:r>
              <a:rPr lang="en-US" sz="3200" smtClean="0"/>
              <a:t>Click the down arrow and choose Insert</a:t>
            </a:r>
          </a:p>
          <a:p>
            <a:pPr marL="609600" indent="-609600"/>
            <a:endParaRPr lang="en-US" smtClean="0"/>
          </a:p>
        </p:txBody>
      </p:sp>
      <p:sp>
        <p:nvSpPr>
          <p:cNvPr id="28674" name="Rectangle 2"/>
          <p:cNvSpPr>
            <a:spLocks noGrp="1" noChangeArrowheads="1"/>
          </p:cNvSpPr>
          <p:nvPr>
            <p:ph type="title"/>
          </p:nvPr>
        </p:nvSpPr>
        <p:spPr/>
        <p:txBody>
          <a:bodyPr/>
          <a:lstStyle/>
          <a:p>
            <a:pPr fontAlgn="auto">
              <a:spcAft>
                <a:spcPts val="0"/>
              </a:spcAft>
              <a:defRPr/>
            </a:pPr>
            <a:r>
              <a:rPr lang="en-US"/>
              <a:t>Adding clip art, continued</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3"/>
          <p:cNvSpPr>
            <a:spLocks noGrp="1" noChangeArrowheads="1"/>
          </p:cNvSpPr>
          <p:nvPr>
            <p:ph idx="1"/>
          </p:nvPr>
        </p:nvSpPr>
        <p:spPr/>
        <p:txBody>
          <a:bodyPr/>
          <a:lstStyle/>
          <a:p>
            <a:pPr marL="609600" indent="-609600">
              <a:buFont typeface="Wingdings" pitchFamily="2" charset="2"/>
              <a:buAutoNum type="arabicPeriod"/>
            </a:pPr>
            <a:r>
              <a:rPr lang="en-US" smtClean="0"/>
              <a:t>Display the Clip Art pane</a:t>
            </a:r>
          </a:p>
          <a:p>
            <a:pPr marL="609600" indent="-609600">
              <a:buFont typeface="Wingdings" pitchFamily="2" charset="2"/>
              <a:buAutoNum type="arabicPeriod"/>
            </a:pPr>
            <a:r>
              <a:rPr lang="en-US" smtClean="0"/>
              <a:t>Display the Search in list and check Web Collections</a:t>
            </a:r>
          </a:p>
          <a:p>
            <a:pPr marL="609600" indent="-609600">
              <a:buFont typeface="Wingdings" pitchFamily="2" charset="2"/>
              <a:buAutoNum type="arabicPeriod"/>
            </a:pPr>
            <a:r>
              <a:rPr lang="en-US" smtClean="0"/>
              <a:t>In the Search for box, enter a description and click Go</a:t>
            </a:r>
          </a:p>
          <a:p>
            <a:pPr marL="609600" indent="-609600">
              <a:buFont typeface="Wingdings" pitchFamily="2" charset="2"/>
              <a:buAutoNum type="arabicPeriod"/>
            </a:pPr>
            <a:r>
              <a:rPr lang="en-US" smtClean="0"/>
              <a:t>Insert the desired image on the slide</a:t>
            </a:r>
          </a:p>
        </p:txBody>
      </p:sp>
      <p:sp>
        <p:nvSpPr>
          <p:cNvPr id="27650" name="Rectangle 2"/>
          <p:cNvSpPr>
            <a:spLocks noGrp="1" noChangeArrowheads="1"/>
          </p:cNvSpPr>
          <p:nvPr>
            <p:ph type="title"/>
          </p:nvPr>
        </p:nvSpPr>
        <p:spPr/>
        <p:txBody>
          <a:bodyPr/>
          <a:lstStyle/>
          <a:p>
            <a:pPr fontAlgn="auto">
              <a:spcAft>
                <a:spcPts val="0"/>
              </a:spcAft>
              <a:defRPr/>
            </a:pPr>
            <a:r>
              <a:rPr lang="en-US"/>
              <a:t>Web Clip Art collection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fontAlgn="auto">
              <a:spcAft>
                <a:spcPts val="0"/>
              </a:spcAft>
              <a:defRPr/>
            </a:pPr>
            <a:r>
              <a:rPr lang="en-US"/>
              <a:t>Table structure</a:t>
            </a:r>
          </a:p>
        </p:txBody>
      </p:sp>
      <p:sp>
        <p:nvSpPr>
          <p:cNvPr id="29700" name="Rectangle 5"/>
          <p:cNvSpPr>
            <a:spLocks noChangeArrowheads="1"/>
          </p:cNvSpPr>
          <p:nvPr/>
        </p:nvSpPr>
        <p:spPr bwMode="auto">
          <a:xfrm>
            <a:off x="7810500" y="3033713"/>
            <a:ext cx="9144000" cy="0"/>
          </a:xfrm>
          <a:prstGeom prst="rect">
            <a:avLst/>
          </a:prstGeom>
          <a:noFill/>
          <a:ln w="9525">
            <a:noFill/>
            <a:miter lim="800000"/>
            <a:headEnd/>
            <a:tailEnd/>
          </a:ln>
        </p:spPr>
        <p:txBody>
          <a:bodyPr wrap="none" anchor="ctr">
            <a:spAutoFit/>
          </a:bodyPr>
          <a:lstStyle/>
          <a:p>
            <a:endParaRPr lang="en-US"/>
          </a:p>
        </p:txBody>
      </p:sp>
      <p:graphicFrame>
        <p:nvGraphicFramePr>
          <p:cNvPr id="29698" name="Object 4"/>
          <p:cNvGraphicFramePr>
            <a:graphicFrameLocks noChangeAspect="1"/>
          </p:cNvGraphicFramePr>
          <p:nvPr/>
        </p:nvGraphicFramePr>
        <p:xfrm>
          <a:off x="2765425" y="2324100"/>
          <a:ext cx="4808538" cy="2376488"/>
        </p:xfrm>
        <a:graphic>
          <a:graphicData uri="http://schemas.openxmlformats.org/presentationml/2006/ole">
            <p:oleObj spid="_x0000_s29698" name="Picture" r:id="rId4" imgW="3199639" imgH="1579280" progId="Word.Picture.8">
              <p:embed/>
            </p:oleObj>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idx="1"/>
          </p:nvPr>
        </p:nvSpPr>
        <p:spPr/>
        <p:txBody>
          <a:bodyPr/>
          <a:lstStyle/>
          <a:p>
            <a:pPr marL="609600" indent="-609600">
              <a:buFont typeface="Wingdings" pitchFamily="2" charset="2"/>
              <a:buAutoNum type="arabicPeriod"/>
            </a:pPr>
            <a:r>
              <a:rPr lang="en-US" smtClean="0"/>
              <a:t>Use a slide layout that displays the Table icon, such as the Title and Content or the Two Content layouts</a:t>
            </a:r>
          </a:p>
          <a:p>
            <a:pPr marL="609600" indent="-609600">
              <a:buFont typeface="Wingdings" pitchFamily="2" charset="2"/>
              <a:buAutoNum type="arabicPeriod"/>
            </a:pPr>
            <a:r>
              <a:rPr lang="en-US" smtClean="0"/>
              <a:t>On the icon in the middle of the slide, click the Table icon to open the Insert Table dialog box </a:t>
            </a:r>
          </a:p>
          <a:p>
            <a:pPr marL="609600" indent="-609600">
              <a:buFont typeface="Wingdings" pitchFamily="2" charset="2"/>
              <a:buAutoNum type="arabicPeriod"/>
            </a:pPr>
            <a:r>
              <a:rPr lang="en-US" smtClean="0"/>
              <a:t>Enter the number of columns and rows you want</a:t>
            </a:r>
          </a:p>
          <a:p>
            <a:pPr marL="609600" indent="-609600">
              <a:buFont typeface="Wingdings" pitchFamily="2" charset="2"/>
              <a:buAutoNum type="arabicPeriod"/>
            </a:pPr>
            <a:r>
              <a:rPr lang="en-US" smtClean="0"/>
              <a:t>Click OK </a:t>
            </a:r>
          </a:p>
        </p:txBody>
      </p:sp>
      <p:sp>
        <p:nvSpPr>
          <p:cNvPr id="22530" name="Rectangle 2"/>
          <p:cNvSpPr>
            <a:spLocks noGrp="1" noChangeArrowheads="1"/>
          </p:cNvSpPr>
          <p:nvPr>
            <p:ph type="title"/>
          </p:nvPr>
        </p:nvSpPr>
        <p:spPr/>
        <p:txBody>
          <a:bodyPr/>
          <a:lstStyle/>
          <a:p>
            <a:pPr fontAlgn="auto">
              <a:spcAft>
                <a:spcPts val="0"/>
              </a:spcAft>
              <a:defRPr/>
            </a:pPr>
            <a:r>
              <a:rPr lang="en-US"/>
              <a:t>Adding tables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a:normAutofit fontScale="92500" lnSpcReduction="10000"/>
          </a:bodyPr>
          <a:lstStyle/>
          <a:p>
            <a:pPr marL="365760" indent="-256032" fontAlgn="auto">
              <a:spcAft>
                <a:spcPts val="0"/>
              </a:spcAft>
              <a:buFont typeface="Wingdings 3"/>
              <a:buChar char=""/>
              <a:defRPr/>
            </a:pPr>
            <a:r>
              <a:rPr lang="en-US" sz="2800" b="1"/>
              <a:t>Insert Above</a:t>
            </a:r>
            <a:r>
              <a:rPr lang="en-US" sz="2800"/>
              <a:t> - Select a cell, then click Insert Above to insert a new row above the current row </a:t>
            </a:r>
          </a:p>
          <a:p>
            <a:pPr marL="365760" indent="-256032" fontAlgn="auto">
              <a:spcAft>
                <a:spcPts val="0"/>
              </a:spcAft>
              <a:buFont typeface="Wingdings 3"/>
              <a:buChar char=""/>
              <a:defRPr/>
            </a:pPr>
            <a:r>
              <a:rPr lang="en-US" sz="2800" b="1"/>
              <a:t>Insert Below</a:t>
            </a:r>
            <a:r>
              <a:rPr lang="en-US" sz="2800"/>
              <a:t> - Select a cell, then click Insert Below to insert a new row below the current row </a:t>
            </a:r>
          </a:p>
          <a:p>
            <a:pPr marL="365760" indent="-256032" fontAlgn="auto">
              <a:spcAft>
                <a:spcPts val="0"/>
              </a:spcAft>
              <a:buFont typeface="Wingdings 3"/>
              <a:buChar char=""/>
              <a:defRPr/>
            </a:pPr>
            <a:r>
              <a:rPr lang="en-US" sz="2800" b="1"/>
              <a:t>Insert Left</a:t>
            </a:r>
            <a:r>
              <a:rPr lang="en-US" sz="2800"/>
              <a:t> - Select a cell, then click Insert Left to insert a new column to the left of the current column </a:t>
            </a:r>
          </a:p>
          <a:p>
            <a:pPr marL="365760" indent="-256032" fontAlgn="auto">
              <a:spcAft>
                <a:spcPts val="0"/>
              </a:spcAft>
              <a:buFont typeface="Wingdings 3"/>
              <a:buChar char=""/>
              <a:defRPr/>
            </a:pPr>
            <a:r>
              <a:rPr lang="en-US" sz="2800" b="1"/>
              <a:t>Insert Right</a:t>
            </a:r>
            <a:r>
              <a:rPr lang="en-US" sz="2800"/>
              <a:t> - Select a cell, then click Insert Right to insert a new column to the right of the current column </a:t>
            </a:r>
          </a:p>
        </p:txBody>
      </p:sp>
      <p:sp>
        <p:nvSpPr>
          <p:cNvPr id="23554" name="Rectangle 2"/>
          <p:cNvSpPr>
            <a:spLocks noGrp="1" noChangeArrowheads="1"/>
          </p:cNvSpPr>
          <p:nvPr>
            <p:ph type="title"/>
          </p:nvPr>
        </p:nvSpPr>
        <p:spPr/>
        <p:txBody>
          <a:bodyPr/>
          <a:lstStyle/>
          <a:p>
            <a:pPr fontAlgn="auto">
              <a:spcAft>
                <a:spcPts val="0"/>
              </a:spcAft>
              <a:defRPr/>
            </a:pPr>
            <a:r>
              <a:rPr lang="en-US" sz="3600"/>
              <a:t>Rows &amp; Columns group buttons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fontAlgn="auto">
              <a:spcAft>
                <a:spcPts val="0"/>
              </a:spcAft>
              <a:defRPr/>
            </a:pPr>
            <a:r>
              <a:rPr lang="en-US"/>
              <a:t>Selection techniques </a:t>
            </a:r>
          </a:p>
        </p:txBody>
      </p:sp>
      <p:graphicFrame>
        <p:nvGraphicFramePr>
          <p:cNvPr id="24644" name="Group 68"/>
          <p:cNvGraphicFramePr>
            <a:graphicFrameLocks noGrp="1"/>
          </p:cNvGraphicFramePr>
          <p:nvPr>
            <p:ph type="tbl" idx="1"/>
          </p:nvPr>
        </p:nvGraphicFramePr>
        <p:xfrm>
          <a:off x="1295400" y="990600"/>
          <a:ext cx="7620000" cy="3763963"/>
        </p:xfrm>
        <a:graphic>
          <a:graphicData uri="http://schemas.openxmlformats.org/drawingml/2006/table">
            <a:tbl>
              <a:tblPr/>
              <a:tblGrid>
                <a:gridCol w="2114550"/>
                <a:gridCol w="5505450"/>
              </a:tblGrid>
              <a:tr h="1171575">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endParaRPr kumimoji="0" lang="en-US" sz="2800" b="0" i="0" u="none" strike="noStrike" cap="none" normalizeH="0" baseline="0" smtClean="0">
                        <a:ln>
                          <a:noFill/>
                        </a:ln>
                        <a:solidFill>
                          <a:srgbClr val="003399"/>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r>
                        <a:rPr kumimoji="0" lang="en-US" sz="2800" b="0" i="0" u="none" strike="noStrike" cap="none" normalizeH="0" baseline="0" smtClean="0">
                          <a:ln>
                            <a:noFill/>
                          </a:ln>
                          <a:solidFill>
                            <a:srgbClr val="003399"/>
                          </a:solidFill>
                          <a:effectLst/>
                          <a:latin typeface="Arial" charset="0"/>
                        </a:rPr>
                        <a:t>Point to the edge of the table and click to select the entire table</a:t>
                      </a:r>
                    </a:p>
                  </a:txBody>
                  <a:tcPr horzOverflow="overflow">
                    <a:lnL>
                      <a:noFill/>
                    </a:lnL>
                    <a:lnR cap="flat">
                      <a:noFill/>
                    </a:lnR>
                    <a:lnT cap="flat">
                      <a:noFill/>
                    </a:lnT>
                    <a:lnB>
                      <a:noFill/>
                    </a:lnB>
                    <a:lnTlToBr>
                      <a:noFill/>
                    </a:lnTlToBr>
                    <a:lnBlToTr>
                      <a:noFill/>
                    </a:lnBlToTr>
                    <a:noFill/>
                  </a:tcPr>
                </a:tc>
              </a:tr>
              <a:tr h="1130300">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endParaRPr kumimoji="0" lang="en-US" sz="2800" b="0" i="0" u="none" strike="noStrike" cap="none" normalizeH="0" baseline="0" smtClean="0">
                        <a:ln>
                          <a:noFill/>
                        </a:ln>
                        <a:solidFill>
                          <a:srgbClr val="003399"/>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r>
                        <a:rPr kumimoji="0" lang="en-US" sz="2800" b="0" i="0" u="none" strike="noStrike" cap="none" normalizeH="0" baseline="0" smtClean="0">
                          <a:ln>
                            <a:noFill/>
                          </a:ln>
                          <a:solidFill>
                            <a:srgbClr val="003399"/>
                          </a:solidFill>
                          <a:effectLst/>
                          <a:latin typeface="Arial" charset="0"/>
                        </a:rPr>
                        <a:t>Just outside the table, point to a row and click to select the row </a:t>
                      </a:r>
                    </a:p>
                  </a:txBody>
                  <a:tcPr horzOverflow="overflow">
                    <a:lnL>
                      <a:noFill/>
                    </a:lnL>
                    <a:lnR cap="flat">
                      <a:noFill/>
                    </a:lnR>
                    <a:lnT>
                      <a:noFill/>
                    </a:lnT>
                    <a:lnB>
                      <a:noFill/>
                    </a:lnB>
                    <a:lnTlToBr>
                      <a:noFill/>
                    </a:lnTlToBr>
                    <a:lnBlToTr>
                      <a:noFill/>
                    </a:lnBlToTr>
                    <a:noFill/>
                  </a:tcPr>
                </a:tc>
              </a:tr>
              <a:tr h="1462088">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endParaRPr kumimoji="0" lang="en-US" sz="2800" b="0" i="0" u="none" strike="noStrike" cap="none" normalizeH="0" baseline="0" smtClean="0">
                        <a:ln>
                          <a:noFill/>
                        </a:ln>
                        <a:solidFill>
                          <a:srgbClr val="003399"/>
                        </a:solidFill>
                        <a:effectLst/>
                        <a:latin typeface="Arial"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r>
                        <a:rPr kumimoji="0" lang="en-US" sz="2800" b="0" i="0" u="none" strike="noStrike" cap="none" normalizeH="0" baseline="0" smtClean="0">
                          <a:ln>
                            <a:noFill/>
                          </a:ln>
                          <a:solidFill>
                            <a:srgbClr val="003399"/>
                          </a:solidFill>
                          <a:effectLst/>
                          <a:latin typeface="Arial" charset="0"/>
                        </a:rPr>
                        <a:t>Just outside the table, point to a column and click to select the column </a:t>
                      </a:r>
                    </a:p>
                  </a:txBody>
                  <a:tcPr horzOverflow="overflow">
                    <a:lnL>
                      <a:noFill/>
                    </a:lnL>
                    <a:lnR cap="flat">
                      <a:noFill/>
                    </a:lnR>
                    <a:lnT>
                      <a:noFill/>
                    </a:lnT>
                    <a:lnB cap="flat">
                      <a:noFill/>
                    </a:lnB>
                    <a:lnTlToBr>
                      <a:noFill/>
                    </a:lnTlToBr>
                    <a:lnBlToTr>
                      <a:noFill/>
                    </a:lnBlToTr>
                    <a:noFill/>
                  </a:tcPr>
                </a:tc>
              </a:tr>
            </a:tbl>
          </a:graphicData>
        </a:graphic>
      </p:graphicFrame>
      <p:sp>
        <p:nvSpPr>
          <p:cNvPr id="54281" name="Rectangle 33"/>
          <p:cNvSpPr>
            <a:spLocks noChangeArrowheads="1"/>
          </p:cNvSpPr>
          <p:nvPr/>
        </p:nvSpPr>
        <p:spPr bwMode="auto">
          <a:xfrm>
            <a:off x="3152775" y="1312863"/>
            <a:ext cx="9144000" cy="0"/>
          </a:xfrm>
          <a:prstGeom prst="rect">
            <a:avLst/>
          </a:prstGeom>
          <a:noFill/>
          <a:ln w="9525">
            <a:noFill/>
            <a:miter lim="800000"/>
            <a:headEnd/>
            <a:tailEnd/>
          </a:ln>
        </p:spPr>
        <p:txBody>
          <a:bodyPr wrap="none" anchor="ctr">
            <a:spAutoFit/>
          </a:bodyPr>
          <a:lstStyle/>
          <a:p>
            <a:endParaRPr lang="en-US"/>
          </a:p>
        </p:txBody>
      </p:sp>
      <p:pic>
        <p:nvPicPr>
          <p:cNvPr id="54282" name="Picture 32" descr="PP2007BasU6T-1"/>
          <p:cNvPicPr>
            <a:picLocks noChangeAspect="1" noChangeArrowheads="1"/>
          </p:cNvPicPr>
          <p:nvPr/>
        </p:nvPicPr>
        <p:blipFill>
          <a:blip r:embed="rId3" cstate="print"/>
          <a:srcRect/>
          <a:stretch>
            <a:fillRect/>
          </a:stretch>
        </p:blipFill>
        <p:spPr bwMode="auto">
          <a:xfrm>
            <a:off x="1765300" y="1082675"/>
            <a:ext cx="950913" cy="760413"/>
          </a:xfrm>
          <a:prstGeom prst="rect">
            <a:avLst/>
          </a:prstGeom>
          <a:noFill/>
          <a:ln w="9525">
            <a:solidFill>
              <a:schemeClr val="tx1"/>
            </a:solidFill>
            <a:miter lim="800000"/>
            <a:headEnd/>
            <a:tailEnd/>
          </a:ln>
        </p:spPr>
      </p:pic>
      <p:sp>
        <p:nvSpPr>
          <p:cNvPr id="54283" name="Rectangle 35"/>
          <p:cNvSpPr>
            <a:spLocks noChangeArrowheads="1"/>
          </p:cNvSpPr>
          <p:nvPr/>
        </p:nvSpPr>
        <p:spPr bwMode="auto">
          <a:xfrm>
            <a:off x="3754438" y="2754313"/>
            <a:ext cx="9144000" cy="0"/>
          </a:xfrm>
          <a:prstGeom prst="rect">
            <a:avLst/>
          </a:prstGeom>
          <a:noFill/>
          <a:ln w="9525">
            <a:noFill/>
            <a:miter lim="800000"/>
            <a:headEnd/>
            <a:tailEnd/>
          </a:ln>
        </p:spPr>
        <p:txBody>
          <a:bodyPr wrap="none" anchor="ctr">
            <a:spAutoFit/>
          </a:bodyPr>
          <a:lstStyle/>
          <a:p>
            <a:endParaRPr lang="en-US"/>
          </a:p>
        </p:txBody>
      </p:sp>
      <p:pic>
        <p:nvPicPr>
          <p:cNvPr id="54284" name="Picture 34" descr="PP2007BasU6T-2"/>
          <p:cNvPicPr>
            <a:picLocks noChangeAspect="1" noChangeArrowheads="1"/>
          </p:cNvPicPr>
          <p:nvPr/>
        </p:nvPicPr>
        <p:blipFill>
          <a:blip r:embed="rId4" cstate="print"/>
          <a:srcRect/>
          <a:stretch>
            <a:fillRect/>
          </a:stretch>
        </p:blipFill>
        <p:spPr bwMode="auto">
          <a:xfrm>
            <a:off x="1638300" y="2174875"/>
            <a:ext cx="1189038" cy="947738"/>
          </a:xfrm>
          <a:prstGeom prst="rect">
            <a:avLst/>
          </a:prstGeom>
          <a:noFill/>
          <a:ln w="9525">
            <a:solidFill>
              <a:schemeClr val="tx1"/>
            </a:solidFill>
            <a:miter lim="800000"/>
            <a:headEnd/>
            <a:tailEnd/>
          </a:ln>
        </p:spPr>
      </p:pic>
      <p:sp>
        <p:nvSpPr>
          <p:cNvPr id="54285" name="Rectangle 45"/>
          <p:cNvSpPr>
            <a:spLocks noChangeArrowheads="1"/>
          </p:cNvSpPr>
          <p:nvPr/>
        </p:nvSpPr>
        <p:spPr bwMode="auto">
          <a:xfrm>
            <a:off x="3108325" y="5680075"/>
            <a:ext cx="9144000" cy="0"/>
          </a:xfrm>
          <a:prstGeom prst="rect">
            <a:avLst/>
          </a:prstGeom>
          <a:noFill/>
          <a:ln w="9525">
            <a:noFill/>
            <a:miter lim="800000"/>
            <a:headEnd/>
            <a:tailEnd/>
          </a:ln>
        </p:spPr>
        <p:txBody>
          <a:bodyPr wrap="none" anchor="ctr">
            <a:spAutoFit/>
          </a:bodyPr>
          <a:lstStyle/>
          <a:p>
            <a:endParaRPr lang="en-US"/>
          </a:p>
        </p:txBody>
      </p:sp>
      <p:pic>
        <p:nvPicPr>
          <p:cNvPr id="54286" name="Picture 44" descr="PP2007BasU6T-3"/>
          <p:cNvPicPr>
            <a:picLocks noChangeAspect="1" noChangeArrowheads="1"/>
          </p:cNvPicPr>
          <p:nvPr/>
        </p:nvPicPr>
        <p:blipFill>
          <a:blip r:embed="rId5" cstate="print"/>
          <a:srcRect/>
          <a:stretch>
            <a:fillRect/>
          </a:stretch>
        </p:blipFill>
        <p:spPr bwMode="auto">
          <a:xfrm>
            <a:off x="1677988" y="3581400"/>
            <a:ext cx="1152525" cy="871538"/>
          </a:xfrm>
          <a:prstGeom prst="rect">
            <a:avLst/>
          </a:prstGeom>
          <a:noFill/>
          <a:ln w="9525">
            <a:solidFill>
              <a:schemeClr val="tx1"/>
            </a:solid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3"/>
          <p:cNvSpPr>
            <a:spLocks noGrp="1" noChangeArrowheads="1"/>
          </p:cNvSpPr>
          <p:nvPr>
            <p:ph idx="1"/>
          </p:nvPr>
        </p:nvSpPr>
        <p:spPr/>
        <p:txBody>
          <a:bodyPr/>
          <a:lstStyle/>
          <a:p>
            <a:pPr marL="609600" indent="-609600">
              <a:buFont typeface="Wingdings" pitchFamily="2" charset="2"/>
              <a:buAutoNum type="arabicPeriod"/>
            </a:pPr>
            <a:r>
              <a:rPr lang="en-US" smtClean="0"/>
              <a:t>Click the Chart icon on a content slide layout, or activate the Insert tab, and click the Chart button in the Illustrations group</a:t>
            </a:r>
          </a:p>
          <a:p>
            <a:pPr marL="609600" indent="-609600">
              <a:buFont typeface="Wingdings" pitchFamily="2" charset="2"/>
              <a:buAutoNum type="arabicPeriod"/>
            </a:pPr>
            <a:r>
              <a:rPr lang="en-US" smtClean="0"/>
              <a:t>In the Create Chart dialog box, select a chart type in the left pane. In the right pane, select the specific chart you want to create</a:t>
            </a:r>
          </a:p>
          <a:p>
            <a:pPr marL="609600" indent="-609600">
              <a:buFont typeface="Wingdings" pitchFamily="2" charset="2"/>
              <a:buAutoNum type="arabicPeriod"/>
            </a:pPr>
            <a:r>
              <a:rPr lang="en-US" smtClean="0"/>
              <a:t>Click OK</a:t>
            </a:r>
          </a:p>
        </p:txBody>
      </p:sp>
      <p:sp>
        <p:nvSpPr>
          <p:cNvPr id="26626" name="Rectangle 2"/>
          <p:cNvSpPr>
            <a:spLocks noGrp="1" noChangeArrowheads="1"/>
          </p:cNvSpPr>
          <p:nvPr>
            <p:ph type="title"/>
          </p:nvPr>
        </p:nvSpPr>
        <p:spPr/>
        <p:txBody>
          <a:bodyPr/>
          <a:lstStyle/>
          <a:p>
            <a:pPr fontAlgn="auto">
              <a:spcAft>
                <a:spcPts val="0"/>
              </a:spcAft>
              <a:defRPr/>
            </a:pPr>
            <a:r>
              <a:rPr lang="en-US"/>
              <a:t>Inserting a chart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fontAlgn="auto">
              <a:spcAft>
                <a:spcPts val="0"/>
              </a:spcAft>
              <a:defRPr/>
            </a:pPr>
            <a:r>
              <a:rPr lang="en-US"/>
              <a:t>Choose a SmartArt Graphic</a:t>
            </a:r>
          </a:p>
        </p:txBody>
      </p:sp>
      <p:sp>
        <p:nvSpPr>
          <p:cNvPr id="56322" name="Rectangle 5"/>
          <p:cNvSpPr>
            <a:spLocks noChangeArrowheads="1"/>
          </p:cNvSpPr>
          <p:nvPr/>
        </p:nvSpPr>
        <p:spPr bwMode="auto">
          <a:xfrm>
            <a:off x="7605713" y="3421063"/>
            <a:ext cx="9144000" cy="0"/>
          </a:xfrm>
          <a:prstGeom prst="rect">
            <a:avLst/>
          </a:prstGeom>
          <a:noFill/>
          <a:ln w="9525">
            <a:noFill/>
            <a:miter lim="800000"/>
            <a:headEnd/>
            <a:tailEnd/>
          </a:ln>
        </p:spPr>
        <p:txBody>
          <a:bodyPr wrap="none" anchor="ctr">
            <a:spAutoFit/>
          </a:bodyPr>
          <a:lstStyle/>
          <a:p>
            <a:endParaRPr lang="en-US"/>
          </a:p>
        </p:txBody>
      </p:sp>
      <p:pic>
        <p:nvPicPr>
          <p:cNvPr id="56323" name="Picture 4" descr="PP2007BasU6Ex4new"/>
          <p:cNvPicPr>
            <a:picLocks noChangeAspect="1" noChangeArrowheads="1"/>
          </p:cNvPicPr>
          <p:nvPr/>
        </p:nvPicPr>
        <p:blipFill>
          <a:blip r:embed="rId3" cstate="print"/>
          <a:srcRect/>
          <a:stretch>
            <a:fillRect/>
          </a:stretch>
        </p:blipFill>
        <p:spPr bwMode="auto">
          <a:xfrm>
            <a:off x="1517650" y="1774825"/>
            <a:ext cx="6764338" cy="3567113"/>
          </a:xfrm>
          <a:prstGeom prst="rect">
            <a:avLst/>
          </a:prstGeom>
          <a:noFill/>
          <a:ln w="9525">
            <a:no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3"/>
          <p:cNvSpPr>
            <a:spLocks noGrp="1" noChangeArrowheads="1"/>
          </p:cNvSpPr>
          <p:nvPr>
            <p:ph idx="1"/>
          </p:nvPr>
        </p:nvSpPr>
        <p:spPr/>
        <p:txBody>
          <a:bodyPr/>
          <a:lstStyle/>
          <a:p>
            <a:pPr>
              <a:buFont typeface="Wingdings" pitchFamily="2" charset="2"/>
              <a:buNone/>
            </a:pPr>
            <a:r>
              <a:rPr lang="en-US" smtClean="0">
                <a:cs typeface="Times New Roman" pitchFamily="18" charset="0"/>
              </a:rPr>
              <a:t>Unit objectives</a:t>
            </a:r>
          </a:p>
          <a:p>
            <a:r>
              <a:rPr lang="en-US" smtClean="0"/>
              <a:t>Modify a presentation by using a template </a:t>
            </a:r>
          </a:p>
          <a:p>
            <a:r>
              <a:rPr lang="en-US" smtClean="0"/>
              <a:t>Make global changes to a presentation by using the Slide Master and Handout Master views </a:t>
            </a:r>
          </a:p>
          <a:p>
            <a:r>
              <a:rPr lang="en-US" smtClean="0"/>
              <a:t>Add transitions and timings </a:t>
            </a:r>
          </a:p>
          <a:p>
            <a:r>
              <a:rPr lang="en-US" smtClean="0"/>
              <a:t>Add speaker notes and footers </a:t>
            </a:r>
          </a:p>
          <a:p>
            <a:r>
              <a:rPr lang="en-US" smtClean="0"/>
              <a:t>Set up a slide show for a speaker and a kiosk </a:t>
            </a:r>
          </a:p>
        </p:txBody>
      </p:sp>
      <p:sp>
        <p:nvSpPr>
          <p:cNvPr id="10242" name="Rectangle 2"/>
          <p:cNvSpPr>
            <a:spLocks noGrp="1" noChangeArrowheads="1"/>
          </p:cNvSpPr>
          <p:nvPr>
            <p:ph type="title"/>
          </p:nvPr>
        </p:nvSpPr>
        <p:spPr/>
        <p:txBody>
          <a:bodyPr/>
          <a:lstStyle/>
          <a:p>
            <a:pPr fontAlgn="auto">
              <a:spcAft>
                <a:spcPts val="0"/>
              </a:spcAft>
              <a:defRPr/>
            </a:pPr>
            <a:r>
              <a:rPr lang="en-US"/>
              <a:t>Modifying presentations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3"/>
          <p:cNvSpPr>
            <a:spLocks noGrp="1" noChangeArrowheads="1"/>
          </p:cNvSpPr>
          <p:nvPr>
            <p:ph idx="1"/>
          </p:nvPr>
        </p:nvSpPr>
        <p:spPr/>
        <p:txBody>
          <a:bodyPr/>
          <a:lstStyle/>
          <a:p>
            <a:pPr marL="609600" indent="-609600">
              <a:buFont typeface="Wingdings" pitchFamily="2" charset="2"/>
              <a:buAutoNum type="arabicPeriod"/>
            </a:pPr>
            <a:r>
              <a:rPr lang="en-US" smtClean="0"/>
              <a:t>Click in the placeholder</a:t>
            </a:r>
          </a:p>
          <a:p>
            <a:pPr marL="609600" indent="-609600">
              <a:buFont typeface="Wingdings" pitchFamily="2" charset="2"/>
              <a:buAutoNum type="arabicPeriod"/>
            </a:pPr>
            <a:r>
              <a:rPr lang="en-US" smtClean="0"/>
              <a:t>Type the text for the first bullet</a:t>
            </a:r>
          </a:p>
          <a:p>
            <a:pPr marL="609600" indent="-609600">
              <a:buFont typeface="Wingdings" pitchFamily="2" charset="2"/>
              <a:buAutoNum type="arabicPeriod"/>
            </a:pPr>
            <a:r>
              <a:rPr lang="en-US" smtClean="0"/>
              <a:t>Press Enter to display a second bullet</a:t>
            </a:r>
          </a:p>
          <a:p>
            <a:pPr marL="609600" indent="-609600">
              <a:buFont typeface="Wingdings" pitchFamily="2" charset="2"/>
              <a:buAutoNum type="arabicPeriod"/>
            </a:pPr>
            <a:r>
              <a:rPr lang="en-US" smtClean="0"/>
              <a:t>Type the text and press Enter</a:t>
            </a:r>
          </a:p>
          <a:p>
            <a:pPr marL="609600" indent="-609600">
              <a:buFont typeface="Wingdings" pitchFamily="2" charset="2"/>
              <a:buAutoNum type="arabicPeriod"/>
            </a:pPr>
            <a:r>
              <a:rPr lang="en-US" smtClean="0"/>
              <a:t>Continue this process to add additional bullets</a:t>
            </a:r>
          </a:p>
          <a:p>
            <a:pPr marL="609600" indent="-609600">
              <a:buFont typeface="Wingdings" pitchFamily="2" charset="2"/>
              <a:buAutoNum type="arabicPeriod"/>
            </a:pPr>
            <a:r>
              <a:rPr lang="en-US" smtClean="0"/>
              <a:t>After adding bulleted items, click outside the placeholder to deselect it </a:t>
            </a:r>
          </a:p>
        </p:txBody>
      </p:sp>
      <p:sp>
        <p:nvSpPr>
          <p:cNvPr id="28674" name="Rectangle 2"/>
          <p:cNvSpPr>
            <a:spLocks noGrp="1" noChangeArrowheads="1"/>
          </p:cNvSpPr>
          <p:nvPr>
            <p:ph type="title"/>
          </p:nvPr>
        </p:nvSpPr>
        <p:spPr/>
        <p:txBody>
          <a:bodyPr/>
          <a:lstStyle/>
          <a:p>
            <a:pPr fontAlgn="auto">
              <a:spcAft>
                <a:spcPts val="0"/>
              </a:spcAft>
              <a:defRPr/>
            </a:pPr>
            <a:r>
              <a:rPr lang="en-US"/>
              <a:t>Adding bulleted text to a slide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3"/>
          <p:cNvSpPr>
            <a:spLocks noGrp="1" noChangeArrowheads="1"/>
          </p:cNvSpPr>
          <p:nvPr>
            <p:ph idx="1"/>
          </p:nvPr>
        </p:nvSpPr>
        <p:spPr/>
        <p:txBody>
          <a:bodyPr/>
          <a:lstStyle/>
          <a:p>
            <a:pPr marL="609600" indent="-609600">
              <a:buFont typeface="Wingdings" pitchFamily="2" charset="2"/>
              <a:buAutoNum type="arabicPeriod"/>
            </a:pPr>
            <a:r>
              <a:rPr lang="en-US" sz="2800" smtClean="0">
                <a:cs typeface="Times New Roman" pitchFamily="18" charset="0"/>
              </a:rPr>
              <a:t>Click the Office button and choose New to open the New Presentation dialog box</a:t>
            </a:r>
            <a:r>
              <a:rPr lang="en-US" sz="2800" smtClean="0"/>
              <a:t> </a:t>
            </a:r>
          </a:p>
          <a:p>
            <a:pPr marL="609600" indent="-609600">
              <a:buFont typeface="Wingdings" pitchFamily="2" charset="2"/>
              <a:buAutoNum type="arabicPeriod"/>
            </a:pPr>
            <a:r>
              <a:rPr lang="en-US" sz="2800" smtClean="0"/>
              <a:t>In the left pane, select Installed Templates to access the templates stored on your computer, or select one of the options under Microsoft Office Online to access the templates available for download</a:t>
            </a:r>
          </a:p>
          <a:p>
            <a:pPr marL="609600" indent="-609600">
              <a:buFont typeface="Wingdings" pitchFamily="2" charset="2"/>
              <a:buAutoNum type="arabicPeriod"/>
            </a:pPr>
            <a:r>
              <a:rPr lang="en-US" sz="2800" smtClean="0"/>
              <a:t>In the right pane, select a design template</a:t>
            </a:r>
          </a:p>
          <a:p>
            <a:pPr marL="609600" indent="-609600">
              <a:buFont typeface="Wingdings" pitchFamily="2" charset="2"/>
              <a:buAutoNum type="arabicPeriod"/>
            </a:pPr>
            <a:r>
              <a:rPr lang="en-US" sz="2800" smtClean="0"/>
              <a:t>Click Create</a:t>
            </a:r>
          </a:p>
        </p:txBody>
      </p:sp>
      <p:sp>
        <p:nvSpPr>
          <p:cNvPr id="2050" name="Rectangle 2"/>
          <p:cNvSpPr>
            <a:spLocks noGrp="1" noChangeArrowheads="1"/>
          </p:cNvSpPr>
          <p:nvPr>
            <p:ph type="title"/>
          </p:nvPr>
        </p:nvSpPr>
        <p:spPr/>
        <p:txBody>
          <a:bodyPr/>
          <a:lstStyle/>
          <a:p>
            <a:pPr fontAlgn="auto">
              <a:spcAft>
                <a:spcPts val="0"/>
              </a:spcAft>
              <a:defRPr/>
            </a:pPr>
            <a:r>
              <a:rPr lang="en-US"/>
              <a:t>Using templates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3"/>
          <p:cNvSpPr>
            <a:spLocks noGrp="1" noChangeArrowheads="1"/>
          </p:cNvSpPr>
          <p:nvPr>
            <p:ph idx="1"/>
          </p:nvPr>
        </p:nvSpPr>
        <p:spPr/>
        <p:txBody>
          <a:bodyPr/>
          <a:lstStyle/>
          <a:p>
            <a:pPr marL="609600" indent="-609600">
              <a:buFont typeface="Wingdings" pitchFamily="2" charset="2"/>
              <a:buAutoNum type="arabicPeriod"/>
            </a:pPr>
            <a:r>
              <a:rPr lang="en-US" smtClean="0"/>
              <a:t>In Slide Sorter view or Normal view, select the slide(s)</a:t>
            </a:r>
          </a:p>
          <a:p>
            <a:pPr marL="609600" indent="-609600">
              <a:buFont typeface="Wingdings" pitchFamily="2" charset="2"/>
              <a:buAutoNum type="arabicPeriod"/>
            </a:pPr>
            <a:r>
              <a:rPr lang="en-US" smtClean="0"/>
              <a:t>Activate the Design tab</a:t>
            </a:r>
          </a:p>
          <a:p>
            <a:pPr marL="609600" indent="-609600">
              <a:buFont typeface="Wingdings" pitchFamily="2" charset="2"/>
              <a:buAutoNum type="arabicPeriod"/>
            </a:pPr>
            <a:r>
              <a:rPr lang="en-US" smtClean="0"/>
              <a:t>In the Themes group, right-click the desired theme and choose Apply to Selected Slides</a:t>
            </a:r>
          </a:p>
        </p:txBody>
      </p:sp>
      <p:sp>
        <p:nvSpPr>
          <p:cNvPr id="35842" name="Rectangle 2"/>
          <p:cNvSpPr>
            <a:spLocks noGrp="1" noChangeArrowheads="1"/>
          </p:cNvSpPr>
          <p:nvPr>
            <p:ph type="title"/>
          </p:nvPr>
        </p:nvSpPr>
        <p:spPr/>
        <p:txBody>
          <a:bodyPr/>
          <a:lstStyle/>
          <a:p>
            <a:pPr fontAlgn="auto">
              <a:spcAft>
                <a:spcPts val="0"/>
              </a:spcAft>
              <a:defRPr/>
            </a:pPr>
            <a:r>
              <a:rPr lang="en-US"/>
              <a:t>Apply multiple design themes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fontAlgn="auto">
              <a:spcAft>
                <a:spcPts val="0"/>
              </a:spcAft>
              <a:defRPr/>
            </a:pPr>
            <a:r>
              <a:rPr lang="en-US"/>
              <a:t>A slide master </a:t>
            </a:r>
          </a:p>
        </p:txBody>
      </p:sp>
      <p:sp>
        <p:nvSpPr>
          <p:cNvPr id="30724" name="Rectangle 5"/>
          <p:cNvSpPr>
            <a:spLocks noChangeArrowheads="1"/>
          </p:cNvSpPr>
          <p:nvPr/>
        </p:nvSpPr>
        <p:spPr bwMode="auto">
          <a:xfrm>
            <a:off x="8164513" y="4497388"/>
            <a:ext cx="9144000" cy="0"/>
          </a:xfrm>
          <a:prstGeom prst="rect">
            <a:avLst/>
          </a:prstGeom>
          <a:noFill/>
          <a:ln w="9525">
            <a:noFill/>
            <a:miter lim="800000"/>
            <a:headEnd/>
            <a:tailEnd/>
          </a:ln>
        </p:spPr>
        <p:txBody>
          <a:bodyPr wrap="none" anchor="ctr">
            <a:spAutoFit/>
          </a:bodyPr>
          <a:lstStyle/>
          <a:p>
            <a:endParaRPr lang="en-US"/>
          </a:p>
        </p:txBody>
      </p:sp>
      <p:sp>
        <p:nvSpPr>
          <p:cNvPr id="30725" name="Rectangle 7"/>
          <p:cNvSpPr>
            <a:spLocks noChangeArrowheads="1"/>
          </p:cNvSpPr>
          <p:nvPr/>
        </p:nvSpPr>
        <p:spPr bwMode="auto">
          <a:xfrm>
            <a:off x="2347913" y="2081213"/>
            <a:ext cx="9144000" cy="0"/>
          </a:xfrm>
          <a:prstGeom prst="rect">
            <a:avLst/>
          </a:prstGeom>
          <a:noFill/>
          <a:ln w="9525">
            <a:noFill/>
            <a:miter lim="800000"/>
            <a:headEnd/>
            <a:tailEnd/>
          </a:ln>
        </p:spPr>
        <p:txBody>
          <a:bodyPr>
            <a:spAutoFit/>
          </a:bodyPr>
          <a:lstStyle/>
          <a:p>
            <a:endParaRPr lang="en-US"/>
          </a:p>
        </p:txBody>
      </p:sp>
      <p:graphicFrame>
        <p:nvGraphicFramePr>
          <p:cNvPr id="30722" name="Object 6"/>
          <p:cNvGraphicFramePr>
            <a:graphicFrameLocks noChangeAspect="1"/>
          </p:cNvGraphicFramePr>
          <p:nvPr/>
        </p:nvGraphicFramePr>
        <p:xfrm>
          <a:off x="1579563" y="1296988"/>
          <a:ext cx="7570787" cy="5173662"/>
        </p:xfrm>
        <a:graphic>
          <a:graphicData uri="http://schemas.openxmlformats.org/presentationml/2006/ole">
            <p:oleObj spid="_x0000_s30722" name="Picture" r:id="rId4" imgW="7572240" imgH="5172120" progId="Word.Picture.8">
              <p:embed/>
            </p:oleObj>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3"/>
          <p:cNvSpPr>
            <a:spLocks noGrp="1" noChangeArrowheads="1"/>
          </p:cNvSpPr>
          <p:nvPr>
            <p:ph idx="1"/>
          </p:nvPr>
        </p:nvSpPr>
        <p:spPr/>
        <p:txBody>
          <a:bodyPr/>
          <a:lstStyle/>
          <a:p>
            <a:pPr marL="609600" indent="-609600">
              <a:buFont typeface="Wingdings" pitchFamily="2" charset="2"/>
              <a:buAutoNum type="arabicPeriod"/>
            </a:pPr>
            <a:r>
              <a:rPr lang="en-US" smtClean="0"/>
              <a:t>Open the slide master and select the Master Title Area</a:t>
            </a:r>
          </a:p>
          <a:p>
            <a:pPr marL="609600" indent="-609600">
              <a:buFont typeface="Wingdings" pitchFamily="2" charset="2"/>
              <a:buAutoNum type="arabicPeriod"/>
            </a:pPr>
            <a:r>
              <a:rPr lang="en-US" smtClean="0"/>
              <a:t>Change the font, font size, or color </a:t>
            </a:r>
          </a:p>
          <a:p>
            <a:pPr marL="609600" indent="-609600">
              <a:buFont typeface="Wingdings" pitchFamily="2" charset="2"/>
              <a:buAutoNum type="arabicPeriod"/>
            </a:pPr>
            <a:r>
              <a:rPr lang="en-US" smtClean="0"/>
              <a:t>Select the Master Object placeholder</a:t>
            </a:r>
          </a:p>
          <a:p>
            <a:pPr marL="609600" indent="-609600">
              <a:buFont typeface="Wingdings" pitchFamily="2" charset="2"/>
              <a:buAutoNum type="arabicPeriod"/>
            </a:pPr>
            <a:r>
              <a:rPr lang="en-US" smtClean="0"/>
              <a:t>Change the font, font size, or color</a:t>
            </a:r>
          </a:p>
          <a:p>
            <a:pPr marL="609600" indent="-609600">
              <a:buFont typeface="Wingdings" pitchFamily="2" charset="2"/>
              <a:buAutoNum type="arabicPeriod"/>
            </a:pPr>
            <a:r>
              <a:rPr lang="en-US" smtClean="0"/>
              <a:t>Switch to Normal view</a:t>
            </a:r>
          </a:p>
          <a:p>
            <a:pPr marL="609600" indent="-609600">
              <a:buFont typeface="Wingdings" pitchFamily="2" charset="2"/>
              <a:buAutoNum type="arabicPeriod"/>
            </a:pPr>
            <a:r>
              <a:rPr lang="en-US" smtClean="0"/>
              <a:t>Update the presentation</a:t>
            </a:r>
          </a:p>
        </p:txBody>
      </p:sp>
      <p:sp>
        <p:nvSpPr>
          <p:cNvPr id="37890" name="Rectangle 2"/>
          <p:cNvSpPr>
            <a:spLocks noGrp="1" noChangeArrowheads="1"/>
          </p:cNvSpPr>
          <p:nvPr>
            <p:ph type="title"/>
          </p:nvPr>
        </p:nvSpPr>
        <p:spPr/>
        <p:txBody>
          <a:bodyPr/>
          <a:lstStyle/>
          <a:p>
            <a:pPr fontAlgn="auto">
              <a:spcAft>
                <a:spcPts val="0"/>
              </a:spcAft>
              <a:defRPr/>
            </a:pPr>
            <a:r>
              <a:rPr lang="en-US"/>
              <a:t>Change the slide format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p:txBody>
          <a:bodyPr>
            <a:normAutofit lnSpcReduction="10000"/>
          </a:bodyPr>
          <a:lstStyle/>
          <a:p>
            <a:pPr marL="533400" indent="-533400" fontAlgn="auto">
              <a:spcAft>
                <a:spcPts val="0"/>
              </a:spcAft>
              <a:buFont typeface="Wingdings" pitchFamily="2" charset="2"/>
              <a:buAutoNum type="arabicPeriod"/>
              <a:defRPr/>
            </a:pPr>
            <a:r>
              <a:rPr lang="en-US" sz="2800"/>
              <a:t>In Master view, select the Master Object placeholder and place the insertion point in the bullet level you want to modify</a:t>
            </a:r>
          </a:p>
          <a:p>
            <a:pPr marL="533400" indent="-533400" fontAlgn="auto">
              <a:spcAft>
                <a:spcPts val="0"/>
              </a:spcAft>
              <a:buFont typeface="Wingdings" pitchFamily="2" charset="2"/>
              <a:buAutoNum type="arabicPeriod"/>
              <a:defRPr/>
            </a:pPr>
            <a:r>
              <a:rPr lang="en-US" sz="2800"/>
              <a:t>Activate the Home tab</a:t>
            </a:r>
          </a:p>
          <a:p>
            <a:pPr marL="533400" indent="-533400" fontAlgn="auto">
              <a:spcAft>
                <a:spcPts val="0"/>
              </a:spcAft>
              <a:buFont typeface="Wingdings" pitchFamily="2" charset="2"/>
              <a:buAutoNum type="arabicPeriod"/>
              <a:defRPr/>
            </a:pPr>
            <a:r>
              <a:rPr lang="en-US" sz="2800"/>
              <a:t>In the Paragraph group, click the Bullets down arrow to display the Bullets gallery</a:t>
            </a:r>
          </a:p>
          <a:p>
            <a:pPr marL="533400" indent="-533400" fontAlgn="auto">
              <a:spcAft>
                <a:spcPts val="0"/>
              </a:spcAft>
              <a:buFont typeface="Wingdings" pitchFamily="2" charset="2"/>
              <a:buAutoNum type="arabicPeriod"/>
              <a:defRPr/>
            </a:pPr>
            <a:r>
              <a:rPr lang="en-US" sz="2800"/>
              <a:t>Select a bullet style</a:t>
            </a:r>
          </a:p>
          <a:p>
            <a:pPr marL="533400" indent="-533400" fontAlgn="auto">
              <a:spcAft>
                <a:spcPts val="0"/>
              </a:spcAft>
              <a:buFont typeface="Wingdings" pitchFamily="2" charset="2"/>
              <a:buAutoNum type="arabicPeriod"/>
              <a:defRPr/>
            </a:pPr>
            <a:r>
              <a:rPr lang="en-US" sz="2800"/>
              <a:t>Repeat steps 3 and 4 to modify other bullet levels</a:t>
            </a:r>
          </a:p>
          <a:p>
            <a:pPr marL="533400" indent="-533400" fontAlgn="auto">
              <a:spcAft>
                <a:spcPts val="0"/>
              </a:spcAft>
              <a:buFont typeface="Wingdings" pitchFamily="2" charset="2"/>
              <a:buAutoNum type="arabicPeriod"/>
              <a:defRPr/>
            </a:pPr>
            <a:r>
              <a:rPr lang="en-US" sz="2800"/>
              <a:t>Switch to Normal view</a:t>
            </a:r>
          </a:p>
        </p:txBody>
      </p:sp>
      <p:sp>
        <p:nvSpPr>
          <p:cNvPr id="38914" name="Rectangle 2"/>
          <p:cNvSpPr>
            <a:spLocks noGrp="1" noChangeArrowheads="1"/>
          </p:cNvSpPr>
          <p:nvPr>
            <p:ph type="title"/>
          </p:nvPr>
        </p:nvSpPr>
        <p:spPr/>
        <p:txBody>
          <a:bodyPr/>
          <a:lstStyle/>
          <a:p>
            <a:pPr fontAlgn="auto">
              <a:spcAft>
                <a:spcPts val="0"/>
              </a:spcAft>
              <a:defRPr/>
            </a:pPr>
            <a:r>
              <a:rPr lang="en-US"/>
              <a:t>Modify the default bullets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idx="1"/>
          </p:nvPr>
        </p:nvSpPr>
        <p:spPr/>
        <p:txBody>
          <a:bodyPr/>
          <a:lstStyle/>
          <a:p>
            <a:pPr marL="609600" indent="-609600">
              <a:buFont typeface="Wingdings" pitchFamily="2" charset="2"/>
              <a:buAutoNum type="arabicPeriod"/>
            </a:pPr>
            <a:r>
              <a:rPr lang="en-US" smtClean="0"/>
              <a:t>Switch to Master view</a:t>
            </a:r>
          </a:p>
          <a:p>
            <a:pPr marL="609600" indent="-609600">
              <a:buFont typeface="Wingdings" pitchFamily="2" charset="2"/>
              <a:buAutoNum type="arabicPeriod"/>
            </a:pPr>
            <a:r>
              <a:rPr lang="en-US" smtClean="0"/>
              <a:t>On the Slide Master tab, click the Insert Slide Master button to insert a new slide</a:t>
            </a:r>
          </a:p>
          <a:p>
            <a:pPr marL="609600" indent="-609600">
              <a:buFont typeface="Wingdings" pitchFamily="2" charset="2"/>
              <a:buAutoNum type="arabicPeriod"/>
            </a:pPr>
            <a:r>
              <a:rPr lang="en-US" smtClean="0"/>
              <a:t>Apply formatting to the slide master</a:t>
            </a:r>
          </a:p>
          <a:p>
            <a:pPr marL="609600" indent="-609600">
              <a:buFont typeface="Wingdings" pitchFamily="2" charset="2"/>
              <a:buAutoNum type="arabicPeriod"/>
            </a:pPr>
            <a:r>
              <a:rPr lang="en-US" smtClean="0"/>
              <a:t>Switch to Normal view</a:t>
            </a:r>
          </a:p>
        </p:txBody>
      </p:sp>
      <p:sp>
        <p:nvSpPr>
          <p:cNvPr id="39938" name="Rectangle 2"/>
          <p:cNvSpPr>
            <a:spLocks noGrp="1" noChangeArrowheads="1"/>
          </p:cNvSpPr>
          <p:nvPr>
            <p:ph type="title"/>
          </p:nvPr>
        </p:nvSpPr>
        <p:spPr/>
        <p:txBody>
          <a:bodyPr/>
          <a:lstStyle/>
          <a:p>
            <a:pPr fontAlgn="auto">
              <a:spcAft>
                <a:spcPts val="0"/>
              </a:spcAft>
              <a:defRPr/>
            </a:pPr>
            <a:r>
              <a:rPr lang="en-US"/>
              <a:t>Add a new slide master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027"/>
          <p:cNvSpPr>
            <a:spLocks noGrp="1" noChangeArrowheads="1"/>
          </p:cNvSpPr>
          <p:nvPr>
            <p:ph idx="1"/>
          </p:nvPr>
        </p:nvSpPr>
        <p:spPr/>
        <p:txBody>
          <a:bodyPr/>
          <a:lstStyle/>
          <a:p>
            <a:pPr marL="609600" indent="-609600">
              <a:buFont typeface="Wingdings" pitchFamily="2" charset="2"/>
              <a:buAutoNum type="arabicPeriod"/>
            </a:pPr>
            <a:r>
              <a:rPr lang="en-US" smtClean="0"/>
              <a:t>In Master view, select the slide master that you want to delete </a:t>
            </a:r>
          </a:p>
          <a:p>
            <a:pPr marL="609600" indent="-609600">
              <a:buFont typeface="Wingdings" pitchFamily="2" charset="2"/>
              <a:buAutoNum type="arabicPeriod"/>
            </a:pPr>
            <a:r>
              <a:rPr lang="en-US" smtClean="0"/>
              <a:t>Do one of the following: </a:t>
            </a:r>
          </a:p>
          <a:p>
            <a:pPr marL="1106488" lvl="1" indent="-533400"/>
            <a:r>
              <a:rPr lang="en-US" smtClean="0"/>
              <a:t>Click the Delete button in the Edit Master group</a:t>
            </a:r>
            <a:endParaRPr lang="en-US" smtClean="0">
              <a:sym typeface="Symbol" pitchFamily="18" charset="2"/>
            </a:endParaRPr>
          </a:p>
          <a:p>
            <a:pPr marL="1106488" lvl="1" indent="-533400"/>
            <a:r>
              <a:rPr lang="en-US" smtClean="0"/>
              <a:t>Right-click to display the shortcut menu, and choose Delete Master</a:t>
            </a:r>
            <a:endParaRPr lang="en-US" smtClean="0">
              <a:sym typeface="Symbol" pitchFamily="18" charset="2"/>
            </a:endParaRPr>
          </a:p>
          <a:p>
            <a:pPr marL="1106488" lvl="1" indent="-533400"/>
            <a:r>
              <a:rPr lang="en-US" smtClean="0"/>
              <a:t>Press Delete</a:t>
            </a:r>
          </a:p>
        </p:txBody>
      </p:sp>
      <p:sp>
        <p:nvSpPr>
          <p:cNvPr id="40962" name="Rectangle 1026"/>
          <p:cNvSpPr>
            <a:spLocks noGrp="1" noChangeArrowheads="1"/>
          </p:cNvSpPr>
          <p:nvPr>
            <p:ph type="title"/>
          </p:nvPr>
        </p:nvSpPr>
        <p:spPr/>
        <p:txBody>
          <a:bodyPr/>
          <a:lstStyle/>
          <a:p>
            <a:pPr fontAlgn="auto">
              <a:spcAft>
                <a:spcPts val="0"/>
              </a:spcAft>
              <a:defRPr/>
            </a:pPr>
            <a:r>
              <a:rPr lang="en-US"/>
              <a:t>Delete a slide master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3"/>
          <p:cNvSpPr>
            <a:spLocks noGrp="1" noChangeArrowheads="1"/>
          </p:cNvSpPr>
          <p:nvPr>
            <p:ph idx="1"/>
          </p:nvPr>
        </p:nvSpPr>
        <p:spPr/>
        <p:txBody>
          <a:bodyPr/>
          <a:lstStyle/>
          <a:p>
            <a:pPr marL="609600" indent="-609600">
              <a:buFont typeface="Wingdings" pitchFamily="2" charset="2"/>
              <a:buAutoNum type="arabicPeriod"/>
            </a:pPr>
            <a:r>
              <a:rPr lang="en-US" smtClean="0"/>
              <a:t>Select the slide</a:t>
            </a:r>
          </a:p>
          <a:p>
            <a:pPr marL="609600" indent="-609600">
              <a:buFont typeface="Wingdings" pitchFamily="2" charset="2"/>
              <a:buAutoNum type="arabicPeriod"/>
            </a:pPr>
            <a:r>
              <a:rPr lang="en-US" smtClean="0"/>
              <a:t>Activate the Animations tab</a:t>
            </a:r>
          </a:p>
          <a:p>
            <a:pPr marL="609600" indent="-609600">
              <a:buFont typeface="Wingdings" pitchFamily="2" charset="2"/>
              <a:buAutoNum type="arabicPeriod"/>
            </a:pPr>
            <a:r>
              <a:rPr lang="en-US" smtClean="0"/>
              <a:t>In the Transition To This Slide group, click a transition to apply it</a:t>
            </a:r>
          </a:p>
        </p:txBody>
      </p:sp>
      <p:sp>
        <p:nvSpPr>
          <p:cNvPr id="41986" name="Rectangle 2"/>
          <p:cNvSpPr>
            <a:spLocks noGrp="1" noChangeArrowheads="1"/>
          </p:cNvSpPr>
          <p:nvPr>
            <p:ph type="title"/>
          </p:nvPr>
        </p:nvSpPr>
        <p:spPr/>
        <p:txBody>
          <a:bodyPr/>
          <a:lstStyle/>
          <a:p>
            <a:pPr fontAlgn="auto">
              <a:spcAft>
                <a:spcPts val="0"/>
              </a:spcAft>
              <a:defRPr/>
            </a:pPr>
            <a:r>
              <a:rPr lang="en-US" sz="3600"/>
              <a:t>Set a transition effect for a slide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027"/>
          <p:cNvSpPr>
            <a:spLocks noGrp="1" noChangeArrowheads="1"/>
          </p:cNvSpPr>
          <p:nvPr>
            <p:ph idx="1"/>
          </p:nvPr>
        </p:nvSpPr>
        <p:spPr/>
        <p:txBody>
          <a:bodyPr/>
          <a:lstStyle/>
          <a:p>
            <a:pPr marL="609600" indent="-609600">
              <a:buFont typeface="Wingdings" pitchFamily="2" charset="2"/>
              <a:buAutoNum type="arabicPeriod"/>
            </a:pPr>
            <a:r>
              <a:rPr lang="en-US" smtClean="0"/>
              <a:t>View the presentation in Slide Sorter view</a:t>
            </a:r>
          </a:p>
          <a:p>
            <a:pPr marL="609600" indent="-609600">
              <a:buFont typeface="Wingdings" pitchFamily="2" charset="2"/>
              <a:buAutoNum type="arabicPeriod"/>
            </a:pPr>
            <a:r>
              <a:rPr lang="en-US" smtClean="0"/>
              <a:t>In the Transition To This Slide group, select a transition, apply a transition sound, and change the transition speed</a:t>
            </a:r>
          </a:p>
          <a:p>
            <a:pPr marL="609600" indent="-609600">
              <a:buFont typeface="Wingdings" pitchFamily="2" charset="2"/>
              <a:buAutoNum type="arabicPeriod"/>
            </a:pPr>
            <a:r>
              <a:rPr lang="en-US" smtClean="0"/>
              <a:t>Click Apply To All </a:t>
            </a:r>
          </a:p>
        </p:txBody>
      </p:sp>
      <p:sp>
        <p:nvSpPr>
          <p:cNvPr id="43010" name="Rectangle 1026"/>
          <p:cNvSpPr>
            <a:spLocks noGrp="1" noChangeArrowheads="1"/>
          </p:cNvSpPr>
          <p:nvPr>
            <p:ph type="title"/>
          </p:nvPr>
        </p:nvSpPr>
        <p:spPr/>
        <p:txBody>
          <a:bodyPr/>
          <a:lstStyle/>
          <a:p>
            <a:pPr fontAlgn="auto">
              <a:spcAft>
                <a:spcPts val="0"/>
              </a:spcAft>
              <a:defRPr/>
            </a:pPr>
            <a:r>
              <a:rPr lang="en-US"/>
              <a:t>Apply transition effects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3"/>
          <p:cNvSpPr>
            <a:spLocks noGrp="1" noChangeArrowheads="1"/>
          </p:cNvSpPr>
          <p:nvPr>
            <p:ph idx="1"/>
          </p:nvPr>
        </p:nvSpPr>
        <p:spPr/>
        <p:txBody>
          <a:bodyPr/>
          <a:lstStyle/>
          <a:p>
            <a:pPr marL="609600" indent="-609600">
              <a:buFont typeface="Wingdings" pitchFamily="2" charset="2"/>
              <a:buAutoNum type="arabicPeriod"/>
            </a:pPr>
            <a:r>
              <a:rPr lang="en-US" smtClean="0">
                <a:cs typeface="Times New Roman" pitchFamily="18" charset="0"/>
              </a:rPr>
              <a:t>Switch to Slide Sorter or Normal view</a:t>
            </a:r>
            <a:r>
              <a:rPr lang="en-US" smtClean="0"/>
              <a:t> </a:t>
            </a:r>
          </a:p>
          <a:p>
            <a:pPr marL="609600" indent="-609600">
              <a:buFont typeface="Wingdings" pitchFamily="2" charset="2"/>
              <a:buAutoNum type="arabicPeriod"/>
            </a:pPr>
            <a:r>
              <a:rPr lang="en-US" smtClean="0"/>
              <a:t>Select the slides that will have the transition effects applied to them</a:t>
            </a:r>
          </a:p>
          <a:p>
            <a:pPr marL="609600" indent="-609600">
              <a:buFont typeface="Wingdings" pitchFamily="2" charset="2"/>
              <a:buAutoNum type="arabicPeriod"/>
            </a:pPr>
            <a:r>
              <a:rPr lang="en-US" smtClean="0"/>
              <a:t>In the Transition To This Slide group, specify the transition effects</a:t>
            </a:r>
          </a:p>
        </p:txBody>
      </p:sp>
      <p:sp>
        <p:nvSpPr>
          <p:cNvPr id="44034" name="Rectangle 2"/>
          <p:cNvSpPr>
            <a:spLocks noGrp="1" noChangeArrowheads="1"/>
          </p:cNvSpPr>
          <p:nvPr>
            <p:ph type="title"/>
          </p:nvPr>
        </p:nvSpPr>
        <p:spPr/>
        <p:txBody>
          <a:bodyPr/>
          <a:lstStyle/>
          <a:p>
            <a:pPr fontAlgn="auto">
              <a:spcAft>
                <a:spcPts val="0"/>
              </a:spcAft>
              <a:defRPr/>
            </a:pPr>
            <a:r>
              <a:rPr lang="en-US" sz="3200"/>
              <a:t>Apply transitions to selected slides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3"/>
          <p:cNvSpPr>
            <a:spLocks noGrp="1" noChangeArrowheads="1"/>
          </p:cNvSpPr>
          <p:nvPr>
            <p:ph idx="1"/>
          </p:nvPr>
        </p:nvSpPr>
        <p:spPr/>
        <p:txBody>
          <a:bodyPr/>
          <a:lstStyle/>
          <a:p>
            <a:pPr marL="609600" indent="-609600">
              <a:buFont typeface="Wingdings" pitchFamily="2" charset="2"/>
              <a:buNone/>
            </a:pPr>
            <a:r>
              <a:rPr lang="en-US" smtClean="0"/>
              <a:t>To save a presentation for the first time:</a:t>
            </a:r>
          </a:p>
          <a:p>
            <a:pPr marL="609600" indent="-609600">
              <a:buFont typeface="Wingdings" pitchFamily="2" charset="2"/>
              <a:buAutoNum type="arabicPeriod"/>
            </a:pPr>
            <a:r>
              <a:rPr lang="en-US" smtClean="0"/>
              <a:t>Click the Save button on the Quick Access toolbar</a:t>
            </a:r>
          </a:p>
          <a:p>
            <a:pPr marL="609600" indent="-609600">
              <a:buFont typeface="Wingdings" pitchFamily="2" charset="2"/>
              <a:buAutoNum type="arabicPeriod"/>
            </a:pPr>
            <a:r>
              <a:rPr lang="en-US" smtClean="0"/>
              <a:t>In the Save As dialog box, navigate to the desired location and edit the File name box</a:t>
            </a:r>
          </a:p>
          <a:p>
            <a:pPr marL="609600" indent="-609600">
              <a:buFont typeface="Wingdings" pitchFamily="2" charset="2"/>
              <a:buAutoNum type="arabicPeriod"/>
            </a:pPr>
            <a:r>
              <a:rPr lang="en-US" smtClean="0"/>
              <a:t>Click Save</a:t>
            </a:r>
          </a:p>
        </p:txBody>
      </p:sp>
      <p:sp>
        <p:nvSpPr>
          <p:cNvPr id="29698" name="Rectangle 2"/>
          <p:cNvSpPr>
            <a:spLocks noGrp="1" noChangeArrowheads="1"/>
          </p:cNvSpPr>
          <p:nvPr>
            <p:ph type="title"/>
          </p:nvPr>
        </p:nvSpPr>
        <p:spPr/>
        <p:txBody>
          <a:bodyPr/>
          <a:lstStyle/>
          <a:p>
            <a:pPr fontAlgn="auto">
              <a:spcAft>
                <a:spcPts val="0"/>
              </a:spcAft>
              <a:defRPr/>
            </a:pPr>
            <a:r>
              <a:rPr lang="en-US"/>
              <a:t>The Save command</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3"/>
          <p:cNvSpPr>
            <a:spLocks noGrp="1" noChangeArrowheads="1"/>
          </p:cNvSpPr>
          <p:nvPr>
            <p:ph idx="1"/>
          </p:nvPr>
        </p:nvSpPr>
        <p:spPr/>
        <p:txBody>
          <a:bodyPr/>
          <a:lstStyle/>
          <a:p>
            <a:pPr marL="609600" indent="-609600">
              <a:buFont typeface="Wingdings" pitchFamily="2" charset="2"/>
              <a:buAutoNum type="arabicPeriod"/>
            </a:pPr>
            <a:r>
              <a:rPr lang="en-US" smtClean="0"/>
              <a:t>Clear On Mouse Click</a:t>
            </a:r>
          </a:p>
          <a:p>
            <a:pPr marL="609600" indent="-609600">
              <a:buFont typeface="Wingdings" pitchFamily="2" charset="2"/>
              <a:buAutoNum type="arabicPeriod"/>
            </a:pPr>
            <a:r>
              <a:rPr lang="en-US" smtClean="0"/>
              <a:t>Check Automatically After</a:t>
            </a:r>
          </a:p>
          <a:p>
            <a:pPr marL="609600" indent="-609600">
              <a:buFont typeface="Wingdings" pitchFamily="2" charset="2"/>
              <a:buAutoNum type="arabicPeriod"/>
            </a:pPr>
            <a:r>
              <a:rPr lang="en-US" smtClean="0"/>
              <a:t>Under Automatically After, set the timings between slides by entering the number of seconds in the box</a:t>
            </a:r>
          </a:p>
          <a:p>
            <a:pPr marL="609600" indent="-609600">
              <a:buFont typeface="Wingdings" pitchFamily="2" charset="2"/>
              <a:buAutoNum type="arabicPeriod"/>
            </a:pPr>
            <a:r>
              <a:rPr lang="en-US" smtClean="0"/>
              <a:t>Click Apply to All</a:t>
            </a:r>
          </a:p>
        </p:txBody>
      </p:sp>
      <p:sp>
        <p:nvSpPr>
          <p:cNvPr id="45058" name="Rectangle 2"/>
          <p:cNvSpPr>
            <a:spLocks noGrp="1" noChangeArrowheads="1"/>
          </p:cNvSpPr>
          <p:nvPr>
            <p:ph type="title"/>
          </p:nvPr>
        </p:nvSpPr>
        <p:spPr/>
        <p:txBody>
          <a:bodyPr/>
          <a:lstStyle/>
          <a:p>
            <a:pPr fontAlgn="auto">
              <a:spcAft>
                <a:spcPts val="0"/>
              </a:spcAft>
              <a:defRPr/>
            </a:pPr>
            <a:r>
              <a:rPr lang="en-US" sz="3600"/>
              <a:t>Setting timings for a slide show</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idx="1"/>
          </p:nvPr>
        </p:nvSpPr>
        <p:spPr/>
        <p:txBody>
          <a:bodyPr/>
          <a:lstStyle/>
          <a:p>
            <a:pPr marL="609600" indent="-609600">
              <a:buFont typeface="Wingdings" pitchFamily="2" charset="2"/>
              <a:buAutoNum type="arabicPeriod"/>
            </a:pPr>
            <a:r>
              <a:rPr lang="en-US" smtClean="0"/>
              <a:t>Activate the Slide Show tab; in the Setup group, click Rehearse Timings to switch to Slide Show view and display the Rehearsal toolbar </a:t>
            </a:r>
          </a:p>
          <a:p>
            <a:pPr marL="609600" indent="-609600">
              <a:buFont typeface="Wingdings" pitchFamily="2" charset="2"/>
              <a:buAutoNum type="arabicPeriod"/>
            </a:pPr>
            <a:r>
              <a:rPr lang="en-US" smtClean="0"/>
              <a:t>Click the Next button on the Rehearsal toolbar to move through your presentation</a:t>
            </a:r>
          </a:p>
          <a:p>
            <a:pPr marL="609600" indent="-609600">
              <a:buFont typeface="Wingdings" pitchFamily="2" charset="2"/>
              <a:buAutoNum type="arabicPeriod"/>
            </a:pPr>
            <a:r>
              <a:rPr lang="en-US" smtClean="0"/>
              <a:t>Click Yes to record the timings</a:t>
            </a:r>
          </a:p>
          <a:p>
            <a:pPr marL="609600" indent="-609600">
              <a:buFont typeface="Wingdings" pitchFamily="2" charset="2"/>
              <a:buAutoNum type="arabicPeriod"/>
            </a:pPr>
            <a:r>
              <a:rPr lang="en-US" smtClean="0"/>
              <a:t>Press F5 to view the slide show</a:t>
            </a:r>
          </a:p>
        </p:txBody>
      </p:sp>
      <p:sp>
        <p:nvSpPr>
          <p:cNvPr id="46082" name="Rectangle 2"/>
          <p:cNvSpPr>
            <a:spLocks noGrp="1" noChangeArrowheads="1"/>
          </p:cNvSpPr>
          <p:nvPr>
            <p:ph type="title"/>
          </p:nvPr>
        </p:nvSpPr>
        <p:spPr/>
        <p:txBody>
          <a:bodyPr/>
          <a:lstStyle/>
          <a:p>
            <a:pPr fontAlgn="auto">
              <a:spcAft>
                <a:spcPts val="0"/>
              </a:spcAft>
              <a:defRPr/>
            </a:pPr>
            <a:r>
              <a:rPr lang="en-US"/>
              <a:t>Rehearse timings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3"/>
          <p:cNvSpPr>
            <a:spLocks noGrp="1" noChangeArrowheads="1"/>
          </p:cNvSpPr>
          <p:nvPr>
            <p:ph idx="1"/>
          </p:nvPr>
        </p:nvSpPr>
        <p:spPr/>
        <p:txBody>
          <a:bodyPr/>
          <a:lstStyle/>
          <a:p>
            <a:pPr marL="609600" indent="-609600">
              <a:buFont typeface="Wingdings" pitchFamily="2" charset="2"/>
              <a:buAutoNum type="arabicPeriod"/>
            </a:pPr>
            <a:r>
              <a:rPr lang="en-US" smtClean="0">
                <a:cs typeface="Times New Roman" pitchFamily="18" charset="0"/>
              </a:rPr>
              <a:t>Display the slide to which you want to add notes</a:t>
            </a:r>
            <a:r>
              <a:rPr lang="en-US" smtClean="0"/>
              <a:t> </a:t>
            </a:r>
          </a:p>
          <a:p>
            <a:pPr marL="609600" indent="-609600">
              <a:buFont typeface="Wingdings" pitchFamily="2" charset="2"/>
              <a:buAutoNum type="arabicPeriod"/>
            </a:pPr>
            <a:r>
              <a:rPr lang="en-US" smtClean="0">
                <a:cs typeface="Times New Roman" pitchFamily="18" charset="0"/>
              </a:rPr>
              <a:t>Activate the View tab and click Notes Page</a:t>
            </a:r>
            <a:r>
              <a:rPr lang="en-US" smtClean="0"/>
              <a:t> </a:t>
            </a:r>
          </a:p>
          <a:p>
            <a:pPr marL="609600" indent="-609600">
              <a:buFont typeface="Wingdings" pitchFamily="2" charset="2"/>
              <a:buAutoNum type="arabicPeriod"/>
            </a:pPr>
            <a:r>
              <a:rPr lang="en-US" smtClean="0">
                <a:cs typeface="Times New Roman" pitchFamily="18" charset="0"/>
              </a:rPr>
              <a:t>Click the notes placeholder to place the insertion point</a:t>
            </a:r>
            <a:r>
              <a:rPr lang="en-US" smtClean="0"/>
              <a:t> </a:t>
            </a:r>
          </a:p>
          <a:p>
            <a:pPr marL="609600" indent="-609600">
              <a:buFont typeface="Wingdings" pitchFamily="2" charset="2"/>
              <a:buAutoNum type="arabicPeriod"/>
            </a:pPr>
            <a:r>
              <a:rPr lang="en-US" smtClean="0">
                <a:cs typeface="Times New Roman" pitchFamily="18" charset="0"/>
              </a:rPr>
              <a:t>Enter the text</a:t>
            </a:r>
            <a:r>
              <a:rPr lang="en-US" smtClean="0"/>
              <a:t> </a:t>
            </a:r>
          </a:p>
        </p:txBody>
      </p:sp>
      <p:sp>
        <p:nvSpPr>
          <p:cNvPr id="47106" name="Rectangle 2"/>
          <p:cNvSpPr>
            <a:spLocks noGrp="1" noChangeArrowheads="1"/>
          </p:cNvSpPr>
          <p:nvPr>
            <p:ph type="title"/>
          </p:nvPr>
        </p:nvSpPr>
        <p:spPr/>
        <p:txBody>
          <a:bodyPr/>
          <a:lstStyle/>
          <a:p>
            <a:pPr fontAlgn="auto">
              <a:spcAft>
                <a:spcPts val="0"/>
              </a:spcAft>
              <a:defRPr/>
            </a:pPr>
            <a:r>
              <a:rPr lang="en-US"/>
              <a:t>Add speaker notes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idx="1"/>
          </p:nvPr>
        </p:nvSpPr>
        <p:spPr/>
        <p:txBody>
          <a:bodyPr/>
          <a:lstStyle/>
          <a:p>
            <a:pPr marL="609600" indent="-609600">
              <a:buFont typeface="Wingdings" pitchFamily="2" charset="2"/>
              <a:buAutoNum type="arabicPeriod"/>
            </a:pPr>
            <a:r>
              <a:rPr lang="en-US" smtClean="0"/>
              <a:t>Activate the Insert tab; in the Text group, click Header &amp; Footer to display the Header &amp; Footer dialog box with the Slide tab active</a:t>
            </a:r>
          </a:p>
          <a:p>
            <a:pPr marL="609600" indent="-609600">
              <a:buFont typeface="Wingdings" pitchFamily="2" charset="2"/>
              <a:buAutoNum type="arabicPeriod"/>
            </a:pPr>
            <a:r>
              <a:rPr lang="en-US" smtClean="0"/>
              <a:t>Check Footer</a:t>
            </a:r>
          </a:p>
          <a:p>
            <a:pPr marL="609600" indent="-609600">
              <a:buFont typeface="Wingdings" pitchFamily="2" charset="2"/>
              <a:buAutoNum type="arabicPeriod"/>
            </a:pPr>
            <a:r>
              <a:rPr lang="en-US" smtClean="0"/>
              <a:t>Enter text in the Footer box</a:t>
            </a:r>
          </a:p>
          <a:p>
            <a:pPr marL="609600" indent="-609600">
              <a:buFont typeface="Wingdings" pitchFamily="2" charset="2"/>
              <a:buAutoNum type="arabicPeriod"/>
            </a:pPr>
            <a:r>
              <a:rPr lang="en-US" smtClean="0"/>
              <a:t>Click Apply to All</a:t>
            </a:r>
          </a:p>
        </p:txBody>
      </p:sp>
      <p:sp>
        <p:nvSpPr>
          <p:cNvPr id="48130" name="Rectangle 2"/>
          <p:cNvSpPr>
            <a:spLocks noGrp="1" noChangeArrowheads="1"/>
          </p:cNvSpPr>
          <p:nvPr>
            <p:ph type="title"/>
          </p:nvPr>
        </p:nvSpPr>
        <p:spPr/>
        <p:txBody>
          <a:bodyPr/>
          <a:lstStyle/>
          <a:p>
            <a:pPr fontAlgn="auto">
              <a:spcAft>
                <a:spcPts val="0"/>
              </a:spcAft>
              <a:defRPr/>
            </a:pPr>
            <a:r>
              <a:rPr lang="en-US"/>
              <a:t>Add a footer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fontAlgn="auto">
              <a:spcAft>
                <a:spcPts val="0"/>
              </a:spcAft>
              <a:defRPr/>
            </a:pPr>
            <a:r>
              <a:rPr lang="en-US" sz="3600"/>
              <a:t>Header and Footer dialog box </a:t>
            </a:r>
          </a:p>
        </p:txBody>
      </p:sp>
      <p:sp>
        <p:nvSpPr>
          <p:cNvPr id="73730" name="Rectangle 5"/>
          <p:cNvSpPr>
            <a:spLocks noChangeArrowheads="1"/>
          </p:cNvSpPr>
          <p:nvPr/>
        </p:nvSpPr>
        <p:spPr bwMode="auto">
          <a:xfrm>
            <a:off x="7745413" y="3937000"/>
            <a:ext cx="9144000" cy="0"/>
          </a:xfrm>
          <a:prstGeom prst="rect">
            <a:avLst/>
          </a:prstGeom>
          <a:noFill/>
          <a:ln w="9525">
            <a:noFill/>
            <a:miter lim="800000"/>
            <a:headEnd/>
            <a:tailEnd/>
          </a:ln>
        </p:spPr>
        <p:txBody>
          <a:bodyPr wrap="none" anchor="ctr">
            <a:spAutoFit/>
          </a:bodyPr>
          <a:lstStyle/>
          <a:p>
            <a:endParaRPr lang="en-US"/>
          </a:p>
        </p:txBody>
      </p:sp>
      <p:pic>
        <p:nvPicPr>
          <p:cNvPr id="73731" name="Picture 4" descr="PP2007U7Ex7new"/>
          <p:cNvPicPr>
            <a:picLocks noChangeAspect="1" noChangeArrowheads="1"/>
          </p:cNvPicPr>
          <p:nvPr/>
        </p:nvPicPr>
        <p:blipFill>
          <a:blip r:embed="rId3" cstate="print"/>
          <a:srcRect/>
          <a:stretch>
            <a:fillRect/>
          </a:stretch>
        </p:blipFill>
        <p:spPr bwMode="auto">
          <a:xfrm>
            <a:off x="2486025" y="1562100"/>
            <a:ext cx="4945063" cy="4246563"/>
          </a:xfrm>
          <a:prstGeom prst="rect">
            <a:avLst/>
          </a:prstGeom>
          <a:noFill/>
          <a:ln w="9525">
            <a:noFill/>
            <a:miter lim="800000"/>
            <a:headEnd/>
            <a:tailEnd/>
          </a:ln>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3"/>
          <p:cNvSpPr>
            <a:spLocks noGrp="1" noChangeArrowheads="1"/>
          </p:cNvSpPr>
          <p:nvPr>
            <p:ph idx="1"/>
          </p:nvPr>
        </p:nvSpPr>
        <p:spPr/>
        <p:txBody>
          <a:bodyPr/>
          <a:lstStyle/>
          <a:p>
            <a:pPr marL="609600" indent="-609600">
              <a:buFont typeface="Wingdings" pitchFamily="2" charset="2"/>
              <a:buAutoNum type="arabicPeriod"/>
            </a:pPr>
            <a:r>
              <a:rPr lang="en-US" smtClean="0"/>
              <a:t>Activate the Slide Show tab</a:t>
            </a:r>
          </a:p>
          <a:p>
            <a:pPr marL="609600" indent="-609600">
              <a:buFont typeface="Wingdings" pitchFamily="2" charset="2"/>
              <a:buAutoNum type="arabicPeriod"/>
            </a:pPr>
            <a:r>
              <a:rPr lang="en-US" smtClean="0"/>
              <a:t>In the Set Up group, click Set Up Slide Show to display the Set Up Show dialog box</a:t>
            </a:r>
          </a:p>
          <a:p>
            <a:pPr marL="609600" indent="-609600">
              <a:buFont typeface="Wingdings" pitchFamily="2" charset="2"/>
              <a:buAutoNum type="arabicPeriod"/>
            </a:pPr>
            <a:r>
              <a:rPr lang="en-US" smtClean="0"/>
              <a:t>Under Show type, select the Presented by a speaker (full screen) option and other necessary options</a:t>
            </a:r>
          </a:p>
          <a:p>
            <a:pPr marL="609600" indent="-609600">
              <a:buFont typeface="Wingdings" pitchFamily="2" charset="2"/>
              <a:buAutoNum type="arabicPeriod"/>
            </a:pPr>
            <a:r>
              <a:rPr lang="en-US" smtClean="0"/>
              <a:t>Click OK</a:t>
            </a:r>
          </a:p>
        </p:txBody>
      </p:sp>
      <p:sp>
        <p:nvSpPr>
          <p:cNvPr id="50178" name="Rectangle 2"/>
          <p:cNvSpPr>
            <a:spLocks noGrp="1" noChangeArrowheads="1"/>
          </p:cNvSpPr>
          <p:nvPr>
            <p:ph type="title"/>
          </p:nvPr>
        </p:nvSpPr>
        <p:spPr/>
        <p:txBody>
          <a:bodyPr/>
          <a:lstStyle/>
          <a:p>
            <a:pPr fontAlgn="auto">
              <a:spcAft>
                <a:spcPts val="0"/>
              </a:spcAft>
              <a:defRPr/>
            </a:pPr>
            <a:r>
              <a:rPr lang="en-US"/>
              <a:t>Slide shows for speakers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fontAlgn="auto">
              <a:spcAft>
                <a:spcPts val="0"/>
              </a:spcAft>
              <a:defRPr/>
            </a:pPr>
            <a:r>
              <a:rPr lang="en-US"/>
              <a:t>Set Up Show dialog box </a:t>
            </a:r>
          </a:p>
        </p:txBody>
      </p:sp>
      <p:sp>
        <p:nvSpPr>
          <p:cNvPr id="75778" name="Rectangle 5"/>
          <p:cNvSpPr>
            <a:spLocks noChangeArrowheads="1"/>
          </p:cNvSpPr>
          <p:nvPr/>
        </p:nvSpPr>
        <p:spPr bwMode="auto">
          <a:xfrm>
            <a:off x="8067675" y="3582988"/>
            <a:ext cx="9144000" cy="0"/>
          </a:xfrm>
          <a:prstGeom prst="rect">
            <a:avLst/>
          </a:prstGeom>
          <a:noFill/>
          <a:ln w="9525">
            <a:noFill/>
            <a:miter lim="800000"/>
            <a:headEnd/>
            <a:tailEnd/>
          </a:ln>
        </p:spPr>
        <p:txBody>
          <a:bodyPr wrap="none" anchor="ctr">
            <a:spAutoFit/>
          </a:bodyPr>
          <a:lstStyle/>
          <a:p>
            <a:endParaRPr lang="en-US"/>
          </a:p>
        </p:txBody>
      </p:sp>
      <p:pic>
        <p:nvPicPr>
          <p:cNvPr id="75779" name="Picture 4" descr="PP2007U7Ex8new"/>
          <p:cNvPicPr>
            <a:picLocks noChangeAspect="1" noChangeArrowheads="1"/>
          </p:cNvPicPr>
          <p:nvPr/>
        </p:nvPicPr>
        <p:blipFill>
          <a:blip r:embed="rId3" cstate="print"/>
          <a:srcRect/>
          <a:stretch>
            <a:fillRect/>
          </a:stretch>
        </p:blipFill>
        <p:spPr bwMode="auto">
          <a:xfrm>
            <a:off x="2817813" y="1744663"/>
            <a:ext cx="4268787" cy="3938587"/>
          </a:xfrm>
          <a:prstGeom prst="rect">
            <a:avLst/>
          </a:prstGeom>
          <a:noFill/>
          <a:ln w="9525">
            <a:noFill/>
            <a:miter lim="800000"/>
            <a:headEnd/>
            <a:tailEnd/>
          </a:ln>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3"/>
          <p:cNvSpPr>
            <a:spLocks noGrp="1" noChangeArrowheads="1"/>
          </p:cNvSpPr>
          <p:nvPr>
            <p:ph idx="1"/>
          </p:nvPr>
        </p:nvSpPr>
        <p:spPr/>
        <p:txBody>
          <a:bodyPr/>
          <a:lstStyle/>
          <a:p>
            <a:pPr marL="609600" indent="-609600">
              <a:buFont typeface="Wingdings" pitchFamily="2" charset="2"/>
              <a:buAutoNum type="arabicPeriod"/>
            </a:pPr>
            <a:r>
              <a:rPr lang="en-US" smtClean="0"/>
              <a:t>Open the Set Up Show dialog box</a:t>
            </a:r>
          </a:p>
          <a:p>
            <a:pPr marL="609600" indent="-609600">
              <a:buFont typeface="Wingdings" pitchFamily="2" charset="2"/>
              <a:buAutoNum type="arabicPeriod"/>
            </a:pPr>
            <a:r>
              <a:rPr lang="en-US" smtClean="0"/>
              <a:t>Under Show type, select the Browsed at a kiosk (full screen) option</a:t>
            </a:r>
          </a:p>
          <a:p>
            <a:pPr marL="609600" indent="-609600">
              <a:buFont typeface="Wingdings" pitchFamily="2" charset="2"/>
              <a:buAutoNum type="arabicPeriod"/>
            </a:pPr>
            <a:r>
              <a:rPr lang="en-US" smtClean="0"/>
              <a:t>Under Show slides, select the range of slides you want to include in the slide show</a:t>
            </a:r>
          </a:p>
          <a:p>
            <a:pPr marL="609600" indent="-609600">
              <a:buFont typeface="Wingdings" pitchFamily="2" charset="2"/>
              <a:buAutoNum type="arabicPeriod"/>
            </a:pPr>
            <a:r>
              <a:rPr lang="en-US" smtClean="0"/>
              <a:t>Under Advance slides, select the options you want for controlling the pace of the presentation</a:t>
            </a:r>
          </a:p>
          <a:p>
            <a:pPr marL="609600" indent="-609600">
              <a:buFont typeface="Wingdings" pitchFamily="2" charset="2"/>
              <a:buAutoNum type="arabicPeriod"/>
            </a:pPr>
            <a:r>
              <a:rPr lang="en-US" smtClean="0"/>
              <a:t>Click OK</a:t>
            </a:r>
          </a:p>
        </p:txBody>
      </p:sp>
      <p:sp>
        <p:nvSpPr>
          <p:cNvPr id="52226" name="Rectangle 2"/>
          <p:cNvSpPr>
            <a:spLocks noGrp="1" noChangeArrowheads="1"/>
          </p:cNvSpPr>
          <p:nvPr>
            <p:ph type="title"/>
          </p:nvPr>
        </p:nvSpPr>
        <p:spPr/>
        <p:txBody>
          <a:bodyPr/>
          <a:lstStyle/>
          <a:p>
            <a:pPr fontAlgn="auto">
              <a:spcAft>
                <a:spcPts val="0"/>
              </a:spcAft>
              <a:defRPr/>
            </a:pPr>
            <a:r>
              <a:rPr lang="en-US" sz="3600"/>
              <a:t>Set up a slide show for a kiosk </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3"/>
          <p:cNvSpPr>
            <a:spLocks noGrp="1" noChangeArrowheads="1"/>
          </p:cNvSpPr>
          <p:nvPr>
            <p:ph idx="1"/>
          </p:nvPr>
        </p:nvSpPr>
        <p:spPr/>
        <p:txBody>
          <a:bodyPr/>
          <a:lstStyle/>
          <a:p>
            <a:pPr>
              <a:buFont typeface="Wingdings" pitchFamily="2" charset="2"/>
              <a:buNone/>
            </a:pPr>
            <a:r>
              <a:rPr lang="en-US" smtClean="0">
                <a:cs typeface="Times New Roman" pitchFamily="18" charset="0"/>
              </a:rPr>
              <a:t>Unit objectives</a:t>
            </a:r>
          </a:p>
          <a:p>
            <a:r>
              <a:rPr lang="en-US" smtClean="0"/>
              <a:t>Proof a presentation by using the Spell Check, AutoCorrect, and Thesaurus features </a:t>
            </a:r>
          </a:p>
          <a:p>
            <a:r>
              <a:rPr lang="en-US" smtClean="0"/>
              <a:t>Customize and preview a presentation</a:t>
            </a:r>
          </a:p>
          <a:p>
            <a:r>
              <a:rPr lang="en-US" smtClean="0"/>
              <a:t>Print an entire presentation, an individual slide, handouts, notes pages, and the outline </a:t>
            </a:r>
          </a:p>
        </p:txBody>
      </p:sp>
      <p:sp>
        <p:nvSpPr>
          <p:cNvPr id="10242" name="Rectangle 2"/>
          <p:cNvSpPr>
            <a:spLocks noGrp="1" noChangeArrowheads="1"/>
          </p:cNvSpPr>
          <p:nvPr>
            <p:ph type="title"/>
          </p:nvPr>
        </p:nvSpPr>
        <p:spPr>
          <a:xfrm>
            <a:off x="2165350" y="0"/>
            <a:ext cx="6965950" cy="762000"/>
          </a:xfrm>
        </p:spPr>
        <p:txBody>
          <a:bodyPr>
            <a:normAutofit fontScale="90000"/>
          </a:bodyPr>
          <a:lstStyle/>
          <a:p>
            <a:pPr fontAlgn="auto">
              <a:spcAft>
                <a:spcPts val="0"/>
              </a:spcAft>
              <a:defRPr/>
            </a:pPr>
            <a:r>
              <a:rPr lang="en-US" sz="3200"/>
              <a:t>Proofing and delivering presentations</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fontAlgn="auto">
              <a:spcAft>
                <a:spcPts val="0"/>
              </a:spcAft>
              <a:defRPr/>
            </a:pPr>
            <a:r>
              <a:rPr lang="en-US"/>
              <a:t>Spelling dialog box </a:t>
            </a:r>
          </a:p>
        </p:txBody>
      </p:sp>
      <p:sp>
        <p:nvSpPr>
          <p:cNvPr id="78850" name="Rectangle 5"/>
          <p:cNvSpPr>
            <a:spLocks noChangeArrowheads="1"/>
          </p:cNvSpPr>
          <p:nvPr/>
        </p:nvSpPr>
        <p:spPr bwMode="auto">
          <a:xfrm>
            <a:off x="8143875" y="3475038"/>
            <a:ext cx="9144000" cy="0"/>
          </a:xfrm>
          <a:prstGeom prst="rect">
            <a:avLst/>
          </a:prstGeom>
          <a:noFill/>
          <a:ln w="9525">
            <a:noFill/>
            <a:miter lim="800000"/>
            <a:headEnd/>
            <a:tailEnd/>
          </a:ln>
        </p:spPr>
        <p:txBody>
          <a:bodyPr wrap="none" anchor="ctr">
            <a:spAutoFit/>
          </a:bodyPr>
          <a:lstStyle/>
          <a:p>
            <a:endParaRPr lang="en-US"/>
          </a:p>
        </p:txBody>
      </p:sp>
      <p:pic>
        <p:nvPicPr>
          <p:cNvPr id="78851" name="Picture 4" descr="PP2007BasU8Ex1new"/>
          <p:cNvPicPr>
            <a:picLocks noChangeAspect="1" noChangeArrowheads="1"/>
          </p:cNvPicPr>
          <p:nvPr/>
        </p:nvPicPr>
        <p:blipFill>
          <a:blip r:embed="rId3" cstate="print"/>
          <a:srcRect/>
          <a:stretch>
            <a:fillRect/>
          </a:stretch>
        </p:blipFill>
        <p:spPr bwMode="auto">
          <a:xfrm>
            <a:off x="2366963" y="2366963"/>
            <a:ext cx="5759450" cy="215741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3"/>
          <p:cNvSpPr>
            <a:spLocks noGrp="1" noChangeArrowheads="1"/>
          </p:cNvSpPr>
          <p:nvPr>
            <p:ph idx="1"/>
          </p:nvPr>
        </p:nvSpPr>
        <p:spPr/>
        <p:txBody>
          <a:bodyPr/>
          <a:lstStyle/>
          <a:p>
            <a:r>
              <a:rPr lang="en-US" smtClean="0"/>
              <a:t>Click the Office button and choose Save</a:t>
            </a:r>
            <a:endParaRPr lang="en-US" smtClean="0">
              <a:sym typeface="Symbol" pitchFamily="18" charset="2"/>
            </a:endParaRPr>
          </a:p>
          <a:p>
            <a:r>
              <a:rPr lang="en-US" smtClean="0"/>
              <a:t>Click the Save button</a:t>
            </a:r>
            <a:endParaRPr lang="en-US" smtClean="0">
              <a:sym typeface="Symbol" pitchFamily="18" charset="2"/>
            </a:endParaRPr>
          </a:p>
          <a:p>
            <a:r>
              <a:rPr lang="en-US" smtClean="0"/>
              <a:t>Press Ctrl+S</a:t>
            </a:r>
          </a:p>
        </p:txBody>
      </p:sp>
      <p:sp>
        <p:nvSpPr>
          <p:cNvPr id="30722" name="Rectangle 2"/>
          <p:cNvSpPr>
            <a:spLocks noGrp="1" noChangeArrowheads="1"/>
          </p:cNvSpPr>
          <p:nvPr>
            <p:ph type="title"/>
          </p:nvPr>
        </p:nvSpPr>
        <p:spPr/>
        <p:txBody>
          <a:bodyPr/>
          <a:lstStyle/>
          <a:p>
            <a:pPr fontAlgn="auto">
              <a:spcAft>
                <a:spcPts val="0"/>
              </a:spcAft>
              <a:defRPr/>
            </a:pPr>
            <a:r>
              <a:rPr lang="en-US"/>
              <a:t>Updating presentations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027"/>
          <p:cNvSpPr>
            <a:spLocks noGrp="1" noChangeArrowheads="1"/>
          </p:cNvSpPr>
          <p:nvPr>
            <p:ph idx="1"/>
          </p:nvPr>
        </p:nvSpPr>
        <p:spPr/>
        <p:txBody>
          <a:bodyPr/>
          <a:lstStyle/>
          <a:p>
            <a:pPr marL="609600" indent="-609600">
              <a:buFont typeface="Wingdings" pitchFamily="2" charset="2"/>
              <a:buAutoNum type="arabicPeriod"/>
            </a:pPr>
            <a:r>
              <a:rPr lang="en-US" smtClean="0"/>
              <a:t>On the Review tab, in the Proofing group, click Thesaurus to open the Research pane with a list of synonyms </a:t>
            </a:r>
          </a:p>
          <a:p>
            <a:pPr marL="609600" indent="-609600">
              <a:buFont typeface="Wingdings" pitchFamily="2" charset="2"/>
              <a:buAutoNum type="arabicPeriod"/>
            </a:pPr>
            <a:r>
              <a:rPr lang="en-US" smtClean="0"/>
              <a:t>Read through the list to get a general sense of the meaning of the word</a:t>
            </a:r>
          </a:p>
          <a:p>
            <a:pPr marL="609600" indent="-609600">
              <a:buFont typeface="Wingdings" pitchFamily="2" charset="2"/>
              <a:buAutoNum type="arabicPeriod"/>
            </a:pPr>
            <a:r>
              <a:rPr lang="en-US" smtClean="0"/>
              <a:t>Display the list for the desired word and select Insert</a:t>
            </a:r>
          </a:p>
        </p:txBody>
      </p:sp>
      <p:sp>
        <p:nvSpPr>
          <p:cNvPr id="27650" name="Rectangle 1026"/>
          <p:cNvSpPr>
            <a:spLocks noGrp="1" noChangeArrowheads="1"/>
          </p:cNvSpPr>
          <p:nvPr>
            <p:ph type="title"/>
          </p:nvPr>
        </p:nvSpPr>
        <p:spPr/>
        <p:txBody>
          <a:bodyPr/>
          <a:lstStyle/>
          <a:p>
            <a:pPr fontAlgn="auto">
              <a:spcAft>
                <a:spcPts val="0"/>
              </a:spcAft>
              <a:defRPr/>
            </a:pPr>
            <a:r>
              <a:rPr lang="en-US"/>
              <a:t>The Thesaurus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fontAlgn="auto">
              <a:spcAft>
                <a:spcPts val="0"/>
              </a:spcAft>
              <a:defRPr/>
            </a:pPr>
            <a:r>
              <a:rPr lang="en-US"/>
              <a:t>Running a presentation</a:t>
            </a:r>
          </a:p>
        </p:txBody>
      </p:sp>
      <p:graphicFrame>
        <p:nvGraphicFramePr>
          <p:cNvPr id="28731" name="Group 59"/>
          <p:cNvGraphicFramePr>
            <a:graphicFrameLocks noGrp="1"/>
          </p:cNvGraphicFramePr>
          <p:nvPr>
            <p:ph type="tbl" idx="1"/>
          </p:nvPr>
        </p:nvGraphicFramePr>
        <p:xfrm>
          <a:off x="1833563" y="1179513"/>
          <a:ext cx="6611937" cy="5608637"/>
        </p:xfrm>
        <a:graphic>
          <a:graphicData uri="http://schemas.openxmlformats.org/drawingml/2006/table">
            <a:tbl>
              <a:tblPr/>
              <a:tblGrid>
                <a:gridCol w="2427287"/>
                <a:gridCol w="4184650"/>
              </a:tblGrid>
              <a:tr h="1122363">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r>
                        <a:rPr kumimoji="0" lang="en-US" sz="2000" b="0" i="0" u="none" strike="noStrike" cap="none" normalizeH="0" baseline="0" smtClean="0">
                          <a:ln>
                            <a:noFill/>
                          </a:ln>
                          <a:solidFill>
                            <a:srgbClr val="003399"/>
                          </a:solidFill>
                          <a:effectLst/>
                          <a:latin typeface="Arial" charset="0"/>
                        </a:rPr>
                        <a:t>From Beginning button </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r>
                        <a:rPr kumimoji="0" lang="en-US" sz="2000" b="0" i="0" u="none" strike="noStrike" cap="none" normalizeH="0" baseline="0" smtClean="0">
                          <a:ln>
                            <a:noFill/>
                          </a:ln>
                          <a:solidFill>
                            <a:srgbClr val="003399"/>
                          </a:solidFill>
                          <a:effectLst/>
                          <a:latin typeface="Arial" charset="0"/>
                        </a:rPr>
                        <a:t>Plays the slide show starting with the first slide, no matter what slide is selected.</a:t>
                      </a:r>
                    </a:p>
                  </a:txBody>
                  <a:tcPr horzOverflow="overflow">
                    <a:lnL>
                      <a:noFill/>
                    </a:lnL>
                    <a:lnR cap="flat">
                      <a:noFill/>
                    </a:lnR>
                    <a:lnT cap="flat">
                      <a:noFill/>
                    </a:lnT>
                    <a:lnB>
                      <a:noFill/>
                    </a:lnB>
                    <a:lnTlToBr>
                      <a:noFill/>
                    </a:lnTlToBr>
                    <a:lnBlToTr>
                      <a:noFill/>
                    </a:lnBlToTr>
                    <a:noFill/>
                  </a:tcPr>
                </a:tc>
              </a:tr>
              <a:tr h="1120775">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r>
                        <a:rPr kumimoji="0" lang="en-US" sz="2000" b="0" i="0" u="none" strike="noStrike" cap="none" normalizeH="0" baseline="0" smtClean="0">
                          <a:ln>
                            <a:noFill/>
                          </a:ln>
                          <a:solidFill>
                            <a:srgbClr val="003399"/>
                          </a:solidFill>
                          <a:effectLst/>
                          <a:latin typeface="Arial" charset="0"/>
                        </a:rPr>
                        <a:t>From Current Slide button </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r>
                        <a:rPr kumimoji="0" lang="en-US" sz="2000" b="0" i="0" u="none" strike="noStrike" cap="none" normalizeH="0" baseline="0" smtClean="0">
                          <a:ln>
                            <a:noFill/>
                          </a:ln>
                          <a:solidFill>
                            <a:srgbClr val="003399"/>
                          </a:solidFill>
                          <a:effectLst/>
                          <a:latin typeface="Arial" charset="0"/>
                        </a:rPr>
                        <a:t>Plays the slide show starting with the selected slide, not from the first slide. </a:t>
                      </a:r>
                    </a:p>
                  </a:txBody>
                  <a:tcPr horzOverflow="overflow">
                    <a:lnL>
                      <a:noFill/>
                    </a:lnL>
                    <a:lnR cap="flat">
                      <a:noFill/>
                    </a:lnR>
                    <a:lnT>
                      <a:noFill/>
                    </a:lnT>
                    <a:lnB>
                      <a:noFill/>
                    </a:lnB>
                    <a:lnTlToBr>
                      <a:noFill/>
                    </a:lnTlToBr>
                    <a:lnBlToTr>
                      <a:noFill/>
                    </a:lnBlToTr>
                    <a:noFill/>
                  </a:tcPr>
                </a:tc>
              </a:tr>
              <a:tr h="1122363">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r>
                        <a:rPr kumimoji="0" lang="en-US" sz="2000" b="0" i="0" u="none" strike="noStrike" cap="none" normalizeH="0" baseline="0" smtClean="0">
                          <a:ln>
                            <a:noFill/>
                          </a:ln>
                          <a:solidFill>
                            <a:srgbClr val="003399"/>
                          </a:solidFill>
                          <a:effectLst/>
                          <a:latin typeface="Arial" charset="0"/>
                        </a:rPr>
                        <a:t>Slide Show button (status bar) </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r>
                        <a:rPr kumimoji="0" lang="en-US" sz="2000" b="0" i="0" u="none" strike="noStrike" cap="none" normalizeH="0" baseline="0" smtClean="0">
                          <a:ln>
                            <a:noFill/>
                          </a:ln>
                          <a:solidFill>
                            <a:srgbClr val="003399"/>
                          </a:solidFill>
                          <a:effectLst/>
                          <a:latin typeface="Arial" charset="0"/>
                        </a:rPr>
                        <a:t>Plays the slide show starting with the selected slide, not from the first slide. </a:t>
                      </a:r>
                    </a:p>
                  </a:txBody>
                  <a:tcPr horzOverflow="overflow">
                    <a:lnL>
                      <a:noFill/>
                    </a:lnL>
                    <a:lnR cap="flat">
                      <a:noFill/>
                    </a:lnR>
                    <a:lnT>
                      <a:noFill/>
                    </a:lnT>
                    <a:lnB>
                      <a:noFill/>
                    </a:lnB>
                    <a:lnTlToBr>
                      <a:noFill/>
                    </a:lnTlToBr>
                    <a:lnBlToTr>
                      <a:noFill/>
                    </a:lnBlToTr>
                    <a:noFill/>
                  </a:tcPr>
                </a:tc>
              </a:tr>
              <a:tr h="1120775">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r>
                        <a:rPr kumimoji="0" lang="en-US" sz="2000" b="0" i="0" u="none" strike="noStrike" cap="none" normalizeH="0" baseline="0" smtClean="0">
                          <a:ln>
                            <a:noFill/>
                          </a:ln>
                          <a:solidFill>
                            <a:srgbClr val="003399"/>
                          </a:solidFill>
                          <a:effectLst/>
                          <a:latin typeface="Arial" charset="0"/>
                        </a:rPr>
                        <a:t>Slide Show button (View tab) </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r>
                        <a:rPr kumimoji="0" lang="en-US" sz="2000" b="0" i="0" u="none" strike="noStrike" cap="none" normalizeH="0" baseline="0" smtClean="0">
                          <a:ln>
                            <a:noFill/>
                          </a:ln>
                          <a:solidFill>
                            <a:srgbClr val="003399"/>
                          </a:solidFill>
                          <a:effectLst/>
                          <a:latin typeface="Arial" charset="0"/>
                        </a:rPr>
                        <a:t>Plays the slide show starting with the first slide, no matter what slide is selected. </a:t>
                      </a:r>
                    </a:p>
                  </a:txBody>
                  <a:tcPr horzOverflow="overflow">
                    <a:lnL>
                      <a:noFill/>
                    </a:lnL>
                    <a:lnR cap="flat">
                      <a:noFill/>
                    </a:lnR>
                    <a:lnT>
                      <a:noFill/>
                    </a:lnT>
                    <a:lnB>
                      <a:noFill/>
                    </a:lnB>
                    <a:lnTlToBr>
                      <a:noFill/>
                    </a:lnTlToBr>
                    <a:lnBlToTr>
                      <a:noFill/>
                    </a:lnBlToTr>
                    <a:noFill/>
                  </a:tcPr>
                </a:tc>
              </a:tr>
              <a:tr h="1122363">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r>
                        <a:rPr kumimoji="0" lang="en-US" sz="2000" b="0" i="0" u="none" strike="noStrike" cap="none" normalizeH="0" baseline="0" smtClean="0">
                          <a:ln>
                            <a:noFill/>
                          </a:ln>
                          <a:solidFill>
                            <a:srgbClr val="003399"/>
                          </a:solidFill>
                          <a:effectLst/>
                          <a:latin typeface="Arial" charset="0"/>
                        </a:rPr>
                        <a:t>Press F5 </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1"/>
                        </a:buClr>
                        <a:buSzTx/>
                        <a:buFont typeface="Wingdings" pitchFamily="2" charset="2"/>
                        <a:buNone/>
                        <a:tabLst/>
                      </a:pPr>
                      <a:r>
                        <a:rPr kumimoji="0" lang="en-US" sz="2000" b="0" i="0" u="none" strike="noStrike" cap="none" normalizeH="0" baseline="0" smtClean="0">
                          <a:ln>
                            <a:noFill/>
                          </a:ln>
                          <a:solidFill>
                            <a:srgbClr val="003399"/>
                          </a:solidFill>
                          <a:effectLst/>
                          <a:latin typeface="Arial" charset="0"/>
                        </a:rPr>
                        <a:t>Plays the slide show starting with the first slide, no matter what slide is selected. </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idx="1"/>
          </p:nvPr>
        </p:nvSpPr>
        <p:spPr/>
        <p:txBody>
          <a:bodyPr/>
          <a:lstStyle/>
          <a:p>
            <a:pPr marL="609600" indent="-609600">
              <a:buFont typeface="Wingdings" pitchFamily="2" charset="2"/>
              <a:buNone/>
            </a:pPr>
            <a:r>
              <a:rPr lang="en-US" smtClean="0"/>
              <a:t>To hide a slide:</a:t>
            </a:r>
          </a:p>
          <a:p>
            <a:pPr marL="1106488" lvl="1" indent="-533400">
              <a:buFont typeface="Wingdings" pitchFamily="2" charset="2"/>
              <a:buAutoNum type="arabicPeriod"/>
            </a:pPr>
            <a:r>
              <a:rPr lang="en-US" smtClean="0"/>
              <a:t>Select the slide </a:t>
            </a:r>
          </a:p>
          <a:p>
            <a:pPr marL="1106488" lvl="1" indent="-533400">
              <a:buFont typeface="Wingdings" pitchFamily="2" charset="2"/>
              <a:buAutoNum type="arabicPeriod"/>
            </a:pPr>
            <a:r>
              <a:rPr lang="en-US" smtClean="0"/>
              <a:t>Activate the Slide Show tab</a:t>
            </a:r>
          </a:p>
          <a:p>
            <a:pPr marL="1106488" lvl="1" indent="-533400">
              <a:buFont typeface="Wingdings" pitchFamily="2" charset="2"/>
              <a:buAutoNum type="arabicPeriod"/>
            </a:pPr>
            <a:r>
              <a:rPr lang="en-US" smtClean="0"/>
              <a:t>In the Set Up group, click Hide Slide</a:t>
            </a:r>
          </a:p>
          <a:p>
            <a:pPr marL="609600" indent="-609600">
              <a:buFont typeface="Wingdings" pitchFamily="2" charset="2"/>
              <a:buNone/>
            </a:pPr>
            <a:r>
              <a:rPr lang="en-US" smtClean="0"/>
              <a:t>To unhide a slide:</a:t>
            </a:r>
          </a:p>
          <a:p>
            <a:pPr marL="1106488" lvl="1" indent="-533400">
              <a:buFont typeface="Wingdings" pitchFamily="2" charset="2"/>
              <a:buAutoNum type="arabicPeriod"/>
            </a:pPr>
            <a:r>
              <a:rPr lang="en-US" smtClean="0"/>
              <a:t>Select the hidden slide </a:t>
            </a:r>
          </a:p>
          <a:p>
            <a:pPr marL="1106488" lvl="1" indent="-533400">
              <a:buFont typeface="Wingdings" pitchFamily="2" charset="2"/>
              <a:buAutoNum type="arabicPeriod"/>
            </a:pPr>
            <a:r>
              <a:rPr lang="en-US" smtClean="0"/>
              <a:t>Click the Hide Slide button to turn it off </a:t>
            </a:r>
          </a:p>
        </p:txBody>
      </p:sp>
      <p:sp>
        <p:nvSpPr>
          <p:cNvPr id="30722" name="Rectangle 2"/>
          <p:cNvSpPr>
            <a:spLocks noGrp="1" noChangeArrowheads="1"/>
          </p:cNvSpPr>
          <p:nvPr>
            <p:ph type="title"/>
          </p:nvPr>
        </p:nvSpPr>
        <p:spPr/>
        <p:txBody>
          <a:bodyPr/>
          <a:lstStyle/>
          <a:p>
            <a:pPr fontAlgn="auto">
              <a:spcAft>
                <a:spcPts val="0"/>
              </a:spcAft>
              <a:defRPr/>
            </a:pPr>
            <a:r>
              <a:rPr lang="en-US"/>
              <a:t>Hiding and unhiding a slide</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3"/>
          <p:cNvSpPr>
            <a:spLocks noGrp="1" noChangeArrowheads="1"/>
          </p:cNvSpPr>
          <p:nvPr>
            <p:ph idx="1"/>
          </p:nvPr>
        </p:nvSpPr>
        <p:spPr/>
        <p:txBody>
          <a:bodyPr/>
          <a:lstStyle/>
          <a:p>
            <a:pPr marL="609600" indent="-609600">
              <a:buFont typeface="Wingdings" pitchFamily="2" charset="2"/>
              <a:buNone/>
            </a:pPr>
            <a:r>
              <a:rPr lang="en-US" smtClean="0"/>
              <a:t>To preview in black and white:</a:t>
            </a:r>
          </a:p>
          <a:p>
            <a:pPr marL="1106488" lvl="1" indent="-533400">
              <a:buFont typeface="Wingdings" pitchFamily="2" charset="2"/>
              <a:buAutoNum type="arabicPeriod"/>
            </a:pPr>
            <a:r>
              <a:rPr lang="en-US" smtClean="0"/>
              <a:t>Activate the View tab </a:t>
            </a:r>
          </a:p>
          <a:p>
            <a:pPr marL="1106488" lvl="1" indent="-533400">
              <a:buFont typeface="Wingdings" pitchFamily="2" charset="2"/>
              <a:buAutoNum type="arabicPeriod"/>
            </a:pPr>
            <a:r>
              <a:rPr lang="en-US" smtClean="0"/>
              <a:t>Click Pure Black and White</a:t>
            </a:r>
          </a:p>
          <a:p>
            <a:pPr marL="609600" indent="-609600">
              <a:buFont typeface="Wingdings" pitchFamily="2" charset="2"/>
              <a:buNone/>
            </a:pPr>
            <a:r>
              <a:rPr lang="en-US" smtClean="0"/>
              <a:t>To preview in grayscale:</a:t>
            </a:r>
          </a:p>
          <a:p>
            <a:pPr marL="1106488" lvl="1" indent="-533400">
              <a:buFont typeface="Wingdings" pitchFamily="2" charset="2"/>
              <a:buAutoNum type="arabicPeriod"/>
            </a:pPr>
            <a:r>
              <a:rPr lang="en-US" smtClean="0"/>
              <a:t>On the View tab, click Grayscale</a:t>
            </a:r>
          </a:p>
        </p:txBody>
      </p:sp>
      <p:sp>
        <p:nvSpPr>
          <p:cNvPr id="31746" name="Rectangle 2"/>
          <p:cNvSpPr>
            <a:spLocks noGrp="1" noChangeArrowheads="1"/>
          </p:cNvSpPr>
          <p:nvPr>
            <p:ph type="title"/>
          </p:nvPr>
        </p:nvSpPr>
        <p:spPr/>
        <p:txBody>
          <a:bodyPr/>
          <a:lstStyle/>
          <a:p>
            <a:pPr fontAlgn="auto">
              <a:spcAft>
                <a:spcPts val="0"/>
              </a:spcAft>
              <a:defRPr/>
            </a:pPr>
            <a:r>
              <a:rPr lang="en-US"/>
              <a:t>Preview in black and white</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idx="1"/>
          </p:nvPr>
        </p:nvSpPr>
        <p:spPr/>
        <p:txBody>
          <a:bodyPr/>
          <a:lstStyle/>
          <a:p>
            <a:pPr marL="609600" indent="-609600">
              <a:buFont typeface="Wingdings" pitchFamily="2" charset="2"/>
              <a:buAutoNum type="arabicPeriod"/>
            </a:pPr>
            <a:r>
              <a:rPr lang="en-US" smtClean="0">
                <a:cs typeface="Times New Roman" pitchFamily="18" charset="0"/>
              </a:rPr>
              <a:t>Activate the Design tab</a:t>
            </a:r>
            <a:r>
              <a:rPr lang="en-US" smtClean="0"/>
              <a:t> </a:t>
            </a:r>
          </a:p>
          <a:p>
            <a:pPr marL="609600" indent="-609600">
              <a:buFont typeface="Wingdings" pitchFamily="2" charset="2"/>
              <a:buAutoNum type="arabicPeriod"/>
            </a:pPr>
            <a:r>
              <a:rPr lang="en-US" smtClean="0">
                <a:cs typeface="Times New Roman" pitchFamily="18" charset="0"/>
              </a:rPr>
              <a:t>In the Page Setup group, click Page Setup to open the Page Setup dialog box</a:t>
            </a:r>
            <a:r>
              <a:rPr lang="en-US" smtClean="0"/>
              <a:t> </a:t>
            </a:r>
          </a:p>
          <a:p>
            <a:pPr marL="609600" indent="-609600">
              <a:buFont typeface="Wingdings" pitchFamily="2" charset="2"/>
              <a:buAutoNum type="arabicPeriod"/>
            </a:pPr>
            <a:r>
              <a:rPr lang="en-US" smtClean="0"/>
              <a:t>From the Slides sized for list, select the format of your choice</a:t>
            </a:r>
          </a:p>
          <a:p>
            <a:pPr marL="609600" indent="-609600">
              <a:buFont typeface="Wingdings" pitchFamily="2" charset="2"/>
              <a:buAutoNum type="arabicPeriod"/>
            </a:pPr>
            <a:r>
              <a:rPr lang="en-US" smtClean="0"/>
              <a:t>Under Orientation, select an orientation (Portrait or Landscape) and other options</a:t>
            </a:r>
          </a:p>
          <a:p>
            <a:pPr marL="609600" indent="-609600">
              <a:buFont typeface="Wingdings" pitchFamily="2" charset="2"/>
              <a:buAutoNum type="arabicPeriod"/>
            </a:pPr>
            <a:r>
              <a:rPr lang="en-US" smtClean="0"/>
              <a:t>Click OK</a:t>
            </a:r>
          </a:p>
        </p:txBody>
      </p:sp>
      <p:sp>
        <p:nvSpPr>
          <p:cNvPr id="32770" name="Rectangle 2"/>
          <p:cNvSpPr>
            <a:spLocks noGrp="1" noChangeArrowheads="1"/>
          </p:cNvSpPr>
          <p:nvPr>
            <p:ph type="title"/>
          </p:nvPr>
        </p:nvSpPr>
        <p:spPr/>
        <p:txBody>
          <a:bodyPr/>
          <a:lstStyle/>
          <a:p>
            <a:pPr fontAlgn="auto">
              <a:spcAft>
                <a:spcPts val="0"/>
              </a:spcAft>
              <a:defRPr/>
            </a:pPr>
            <a:r>
              <a:rPr lang="en-US"/>
              <a:t>Modifying page setup</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fontAlgn="auto">
              <a:spcAft>
                <a:spcPts val="0"/>
              </a:spcAft>
              <a:defRPr/>
            </a:pPr>
            <a:r>
              <a:rPr lang="en-US"/>
              <a:t>Print dialog box </a:t>
            </a:r>
          </a:p>
        </p:txBody>
      </p:sp>
      <p:sp>
        <p:nvSpPr>
          <p:cNvPr id="84994" name="Rectangle 5"/>
          <p:cNvSpPr>
            <a:spLocks noChangeArrowheads="1"/>
          </p:cNvSpPr>
          <p:nvPr/>
        </p:nvSpPr>
        <p:spPr bwMode="auto">
          <a:xfrm>
            <a:off x="7799388" y="4216400"/>
            <a:ext cx="9144000" cy="0"/>
          </a:xfrm>
          <a:prstGeom prst="rect">
            <a:avLst/>
          </a:prstGeom>
          <a:noFill/>
          <a:ln w="9525">
            <a:noFill/>
            <a:miter lim="800000"/>
            <a:headEnd/>
            <a:tailEnd/>
          </a:ln>
        </p:spPr>
        <p:txBody>
          <a:bodyPr wrap="none" anchor="ctr">
            <a:spAutoFit/>
          </a:bodyPr>
          <a:lstStyle/>
          <a:p>
            <a:endParaRPr lang="en-US"/>
          </a:p>
        </p:txBody>
      </p:sp>
      <p:pic>
        <p:nvPicPr>
          <p:cNvPr id="84995" name="Picture 4" descr="PP2007BasU8Ex3new"/>
          <p:cNvPicPr>
            <a:picLocks noChangeAspect="1" noChangeArrowheads="1"/>
          </p:cNvPicPr>
          <p:nvPr/>
        </p:nvPicPr>
        <p:blipFill>
          <a:blip r:embed="rId3" cstate="print"/>
          <a:srcRect/>
          <a:stretch>
            <a:fillRect/>
          </a:stretch>
        </p:blipFill>
        <p:spPr bwMode="auto">
          <a:xfrm>
            <a:off x="2393950" y="1033463"/>
            <a:ext cx="5283200" cy="5505450"/>
          </a:xfrm>
          <a:prstGeom prst="rect">
            <a:avLst/>
          </a:prstGeom>
          <a:noFill/>
          <a:ln w="9525">
            <a:noFill/>
            <a:miter lim="800000"/>
            <a:headEnd/>
            <a:tailEnd/>
          </a:ln>
        </p:spPr>
      </p:pic>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idx="1"/>
          </p:nvPr>
        </p:nvSpPr>
        <p:spPr/>
        <p:txBody>
          <a:bodyPr/>
          <a:lstStyle/>
          <a:p>
            <a:pPr marL="609600" indent="-609600">
              <a:buFont typeface="Wingdings" pitchFamily="2" charset="2"/>
              <a:buAutoNum type="arabicPeriod"/>
            </a:pPr>
            <a:r>
              <a:rPr lang="en-US" smtClean="0"/>
              <a:t>Select the slide you want to print</a:t>
            </a:r>
          </a:p>
          <a:p>
            <a:pPr marL="609600" indent="-609600">
              <a:buFont typeface="Wingdings" pitchFamily="2" charset="2"/>
              <a:buAutoNum type="arabicPeriod"/>
            </a:pPr>
            <a:r>
              <a:rPr lang="en-US" smtClean="0"/>
              <a:t>Click the Office button and choose Print (or press Ctrl+P) to open the Print dialog box</a:t>
            </a:r>
          </a:p>
          <a:p>
            <a:pPr marL="609600" indent="-609600">
              <a:buFont typeface="Wingdings" pitchFamily="2" charset="2"/>
              <a:buAutoNum type="arabicPeriod"/>
            </a:pPr>
            <a:r>
              <a:rPr lang="en-US" smtClean="0"/>
              <a:t>Under Print range, select Current slide</a:t>
            </a:r>
          </a:p>
          <a:p>
            <a:pPr marL="609600" indent="-609600">
              <a:buFont typeface="Wingdings" pitchFamily="2" charset="2"/>
              <a:buAutoNum type="arabicPeriod"/>
            </a:pPr>
            <a:r>
              <a:rPr lang="en-US" smtClean="0"/>
              <a:t>Click OK </a:t>
            </a:r>
          </a:p>
        </p:txBody>
      </p:sp>
      <p:sp>
        <p:nvSpPr>
          <p:cNvPr id="34818" name="Rectangle 2"/>
          <p:cNvSpPr>
            <a:spLocks noGrp="1" noChangeArrowheads="1"/>
          </p:cNvSpPr>
          <p:nvPr>
            <p:ph type="title"/>
          </p:nvPr>
        </p:nvSpPr>
        <p:spPr/>
        <p:txBody>
          <a:bodyPr/>
          <a:lstStyle/>
          <a:p>
            <a:pPr fontAlgn="auto">
              <a:spcAft>
                <a:spcPts val="0"/>
              </a:spcAft>
              <a:defRPr/>
            </a:pPr>
            <a:r>
              <a:rPr lang="en-US"/>
              <a:t>Printing individual slides</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3"/>
          <p:cNvSpPr>
            <a:spLocks noGrp="1" noChangeArrowheads="1"/>
          </p:cNvSpPr>
          <p:nvPr>
            <p:ph idx="1"/>
          </p:nvPr>
        </p:nvSpPr>
        <p:spPr/>
        <p:txBody>
          <a:bodyPr/>
          <a:lstStyle/>
          <a:p>
            <a:pPr>
              <a:buFont typeface="Wingdings" pitchFamily="2" charset="2"/>
              <a:buNone/>
            </a:pPr>
            <a:r>
              <a:rPr lang="en-US" smtClean="0"/>
              <a:t>PowerPoint output options:</a:t>
            </a:r>
          </a:p>
          <a:p>
            <a:r>
              <a:rPr lang="en-US" smtClean="0"/>
              <a:t>Slides</a:t>
            </a:r>
          </a:p>
          <a:p>
            <a:r>
              <a:rPr lang="en-US" smtClean="0"/>
              <a:t>Handouts</a:t>
            </a:r>
          </a:p>
          <a:p>
            <a:r>
              <a:rPr lang="en-US" smtClean="0"/>
              <a:t>Speaker notes</a:t>
            </a:r>
          </a:p>
          <a:p>
            <a:r>
              <a:rPr lang="en-US" smtClean="0"/>
              <a:t>Presentation outline </a:t>
            </a:r>
          </a:p>
        </p:txBody>
      </p:sp>
      <p:sp>
        <p:nvSpPr>
          <p:cNvPr id="35842" name="Rectangle 2"/>
          <p:cNvSpPr>
            <a:spLocks noGrp="1" noChangeArrowheads="1"/>
          </p:cNvSpPr>
          <p:nvPr>
            <p:ph type="title"/>
          </p:nvPr>
        </p:nvSpPr>
        <p:spPr/>
        <p:txBody>
          <a:bodyPr/>
          <a:lstStyle/>
          <a:p>
            <a:pPr fontAlgn="auto">
              <a:spcAft>
                <a:spcPts val="0"/>
              </a:spcAft>
              <a:defRPr/>
            </a:pPr>
            <a:r>
              <a:rPr lang="en-US"/>
              <a:t>Print output options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idx="1"/>
          </p:nvPr>
        </p:nvSpPr>
        <p:spPr/>
        <p:txBody>
          <a:bodyPr/>
          <a:lstStyle/>
          <a:p>
            <a:pPr marL="609600" indent="-609600">
              <a:buFont typeface="Wingdings" pitchFamily="2" charset="2"/>
              <a:buAutoNum type="arabicPeriod"/>
            </a:pPr>
            <a:r>
              <a:rPr lang="en-US" smtClean="0"/>
              <a:t>Activate the Insert tab</a:t>
            </a:r>
          </a:p>
          <a:p>
            <a:pPr marL="609600" indent="-609600">
              <a:buFont typeface="Wingdings" pitchFamily="2" charset="2"/>
              <a:buAutoNum type="arabicPeriod"/>
            </a:pPr>
            <a:r>
              <a:rPr lang="en-US" smtClean="0"/>
              <a:t>In the Text group, click WordArt to display the WordArt gallery</a:t>
            </a:r>
          </a:p>
          <a:p>
            <a:pPr marL="609600" indent="-609600">
              <a:buFont typeface="Wingdings" pitchFamily="2" charset="2"/>
              <a:buAutoNum type="arabicPeriod"/>
            </a:pPr>
            <a:r>
              <a:rPr lang="en-US" smtClean="0"/>
              <a:t>Select a WordArt style to add a WordArt object in the center of the slide</a:t>
            </a:r>
          </a:p>
          <a:p>
            <a:pPr marL="609600" indent="-609600">
              <a:buFont typeface="Wingdings" pitchFamily="2" charset="2"/>
              <a:buAutoNum type="arabicPeriod"/>
            </a:pPr>
            <a:r>
              <a:rPr lang="en-US" smtClean="0"/>
              <a:t>Type to enter text in the WordArt object</a:t>
            </a:r>
          </a:p>
        </p:txBody>
      </p:sp>
      <p:sp>
        <p:nvSpPr>
          <p:cNvPr id="23554" name="Rectangle 2"/>
          <p:cNvSpPr>
            <a:spLocks noGrp="1" noChangeArrowheads="1"/>
          </p:cNvSpPr>
          <p:nvPr>
            <p:ph type="title"/>
          </p:nvPr>
        </p:nvSpPr>
        <p:spPr/>
        <p:txBody>
          <a:bodyPr/>
          <a:lstStyle/>
          <a:p>
            <a:pPr fontAlgn="auto">
              <a:spcAft>
                <a:spcPts val="0"/>
              </a:spcAft>
              <a:defRPr/>
            </a:pPr>
            <a:r>
              <a:rPr lang="en-US"/>
              <a:t>Add a WordArt object </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3"/>
          <p:cNvSpPr>
            <a:spLocks noGrp="1" noChangeArrowheads="1"/>
          </p:cNvSpPr>
          <p:nvPr>
            <p:ph idx="1"/>
          </p:nvPr>
        </p:nvSpPr>
        <p:spPr/>
        <p:txBody>
          <a:bodyPr/>
          <a:lstStyle/>
          <a:p>
            <a:pPr marL="609600" indent="-609600">
              <a:buFont typeface="Wingdings" pitchFamily="2" charset="2"/>
              <a:buAutoNum type="arabicPeriod"/>
            </a:pPr>
            <a:r>
              <a:rPr lang="en-US" smtClean="0"/>
              <a:t>Activate the Insert tab</a:t>
            </a:r>
          </a:p>
          <a:p>
            <a:pPr marL="609600" indent="-609600">
              <a:buFont typeface="Wingdings" pitchFamily="2" charset="2"/>
              <a:buAutoNum type="arabicPeriod"/>
            </a:pPr>
            <a:r>
              <a:rPr lang="en-US" smtClean="0"/>
              <a:t>In the Illustrations group, click the Picture button to open the Insert Picture dialog box </a:t>
            </a:r>
          </a:p>
          <a:p>
            <a:pPr marL="609600" indent="-609600">
              <a:buFont typeface="Wingdings" pitchFamily="2" charset="2"/>
              <a:buAutoNum type="arabicPeriod"/>
            </a:pPr>
            <a:r>
              <a:rPr lang="en-US" smtClean="0"/>
              <a:t>Navigate to the current unit and select the desired file</a:t>
            </a:r>
          </a:p>
          <a:p>
            <a:pPr marL="609600" indent="-609600">
              <a:buFont typeface="Wingdings" pitchFamily="2" charset="2"/>
              <a:buAutoNum type="arabicPeriod"/>
            </a:pPr>
            <a:r>
              <a:rPr lang="en-US" smtClean="0"/>
              <a:t>Click Insert to insert the picture file</a:t>
            </a:r>
          </a:p>
        </p:txBody>
      </p:sp>
      <p:sp>
        <p:nvSpPr>
          <p:cNvPr id="24578" name="Rectangle 2"/>
          <p:cNvSpPr>
            <a:spLocks noGrp="1" noChangeArrowheads="1"/>
          </p:cNvSpPr>
          <p:nvPr>
            <p:ph type="title"/>
          </p:nvPr>
        </p:nvSpPr>
        <p:spPr/>
        <p:txBody>
          <a:bodyPr/>
          <a:lstStyle/>
          <a:p>
            <a:pPr fontAlgn="auto">
              <a:spcAft>
                <a:spcPts val="0"/>
              </a:spcAft>
              <a:defRPr/>
            </a:pPr>
            <a:r>
              <a:rPr lang="en-US"/>
              <a:t>Inserting pictures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p:txBody>
          <a:bodyPr>
            <a:normAutofit lnSpcReduction="10000"/>
          </a:bodyPr>
          <a:lstStyle/>
          <a:p>
            <a:pPr marL="609600" indent="-609600" fontAlgn="auto">
              <a:lnSpc>
                <a:spcPct val="90000"/>
              </a:lnSpc>
              <a:spcAft>
                <a:spcPts val="0"/>
              </a:spcAft>
              <a:buFont typeface="Wingdings" pitchFamily="2" charset="2"/>
              <a:buAutoNum type="arabicPeriod"/>
              <a:defRPr/>
            </a:pPr>
            <a:r>
              <a:rPr lang="en-US" sz="2800"/>
              <a:t>Click the Office button and choose Save As</a:t>
            </a:r>
          </a:p>
          <a:p>
            <a:pPr marL="609600" indent="-609600" fontAlgn="auto">
              <a:lnSpc>
                <a:spcPct val="90000"/>
              </a:lnSpc>
              <a:spcAft>
                <a:spcPts val="0"/>
              </a:spcAft>
              <a:buFont typeface="Wingdings" pitchFamily="2" charset="2"/>
              <a:buAutoNum type="arabicPeriod"/>
              <a:defRPr/>
            </a:pPr>
            <a:r>
              <a:rPr lang="en-US" sz="2800"/>
              <a:t>From the Save in list, select the appropriate location </a:t>
            </a:r>
          </a:p>
          <a:p>
            <a:pPr marL="609600" indent="-609600" fontAlgn="auto">
              <a:lnSpc>
                <a:spcPct val="90000"/>
              </a:lnSpc>
              <a:spcAft>
                <a:spcPts val="0"/>
              </a:spcAft>
              <a:buFont typeface="Wingdings" pitchFamily="2" charset="2"/>
              <a:buAutoNum type="arabicPeriod"/>
              <a:defRPr/>
            </a:pPr>
            <a:r>
              <a:rPr lang="en-US" sz="2800"/>
              <a:t>Click the Create New Folder button to open the New Folder dialog box</a:t>
            </a:r>
          </a:p>
          <a:p>
            <a:pPr marL="609600" indent="-609600" fontAlgn="auto">
              <a:lnSpc>
                <a:spcPct val="90000"/>
              </a:lnSpc>
              <a:spcAft>
                <a:spcPts val="0"/>
              </a:spcAft>
              <a:buFont typeface="Wingdings" pitchFamily="2" charset="2"/>
              <a:buAutoNum type="arabicPeriod"/>
              <a:defRPr/>
            </a:pPr>
            <a:r>
              <a:rPr lang="en-US" sz="2800"/>
              <a:t>In the Name box, specify a folder name and click OK</a:t>
            </a:r>
          </a:p>
          <a:p>
            <a:pPr marL="609600" indent="-609600" fontAlgn="auto">
              <a:lnSpc>
                <a:spcPct val="90000"/>
              </a:lnSpc>
              <a:spcAft>
                <a:spcPts val="0"/>
              </a:spcAft>
              <a:buFont typeface="Wingdings" pitchFamily="2" charset="2"/>
              <a:buAutoNum type="arabicPeriod"/>
              <a:defRPr/>
            </a:pPr>
            <a:r>
              <a:rPr lang="en-US" sz="2800"/>
              <a:t>Verify that the Save in list displays the name of the new folder</a:t>
            </a:r>
          </a:p>
          <a:p>
            <a:pPr marL="609600" indent="-609600" fontAlgn="auto">
              <a:lnSpc>
                <a:spcPct val="90000"/>
              </a:lnSpc>
              <a:spcAft>
                <a:spcPts val="0"/>
              </a:spcAft>
              <a:buFont typeface="Wingdings" pitchFamily="2" charset="2"/>
              <a:buAutoNum type="arabicPeriod"/>
              <a:defRPr/>
            </a:pPr>
            <a:r>
              <a:rPr lang="en-US" sz="2800"/>
              <a:t>In the File name box, type a name for this copy of the presentation</a:t>
            </a:r>
          </a:p>
          <a:p>
            <a:pPr marL="609600" indent="-609600" fontAlgn="auto">
              <a:lnSpc>
                <a:spcPct val="90000"/>
              </a:lnSpc>
              <a:spcAft>
                <a:spcPts val="0"/>
              </a:spcAft>
              <a:buFont typeface="Wingdings" pitchFamily="2" charset="2"/>
              <a:buAutoNum type="arabicPeriod"/>
              <a:defRPr/>
            </a:pPr>
            <a:r>
              <a:rPr lang="en-US" sz="2800"/>
              <a:t>Click Save</a:t>
            </a:r>
          </a:p>
        </p:txBody>
      </p:sp>
      <p:sp>
        <p:nvSpPr>
          <p:cNvPr id="31746" name="Rectangle 2"/>
          <p:cNvSpPr>
            <a:spLocks noGrp="1" noChangeArrowheads="1"/>
          </p:cNvSpPr>
          <p:nvPr>
            <p:ph type="title"/>
          </p:nvPr>
        </p:nvSpPr>
        <p:spPr/>
        <p:txBody>
          <a:bodyPr/>
          <a:lstStyle/>
          <a:p>
            <a:pPr fontAlgn="auto">
              <a:spcAft>
                <a:spcPts val="0"/>
              </a:spcAft>
              <a:defRPr/>
            </a:pPr>
            <a:r>
              <a:rPr lang="en-US" sz="3200"/>
              <a:t>Saving presentations in new folders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fontAlgn="auto">
              <a:spcAft>
                <a:spcPts val="0"/>
              </a:spcAft>
              <a:defRPr/>
            </a:pPr>
            <a:r>
              <a:rPr lang="en-US"/>
              <a:t>Picture Tools Format tab </a:t>
            </a:r>
          </a:p>
        </p:txBody>
      </p:sp>
      <p:sp>
        <p:nvSpPr>
          <p:cNvPr id="90114" name="Rectangle 5"/>
          <p:cNvSpPr>
            <a:spLocks noChangeArrowheads="1"/>
          </p:cNvSpPr>
          <p:nvPr/>
        </p:nvSpPr>
        <p:spPr bwMode="auto">
          <a:xfrm>
            <a:off x="7767638" y="2614613"/>
            <a:ext cx="9144000" cy="0"/>
          </a:xfrm>
          <a:prstGeom prst="rect">
            <a:avLst/>
          </a:prstGeom>
          <a:noFill/>
          <a:ln w="9525">
            <a:noFill/>
            <a:miter lim="800000"/>
            <a:headEnd/>
            <a:tailEnd/>
          </a:ln>
        </p:spPr>
        <p:txBody>
          <a:bodyPr wrap="none" anchor="ctr">
            <a:spAutoFit/>
          </a:bodyPr>
          <a:lstStyle/>
          <a:p>
            <a:endParaRPr lang="en-US"/>
          </a:p>
        </p:txBody>
      </p:sp>
      <p:pic>
        <p:nvPicPr>
          <p:cNvPr id="90115" name="Picture 6" descr="PP2007B2BasU4Ex3"/>
          <p:cNvPicPr>
            <a:picLocks noChangeAspect="1" noChangeArrowheads="1"/>
          </p:cNvPicPr>
          <p:nvPr/>
        </p:nvPicPr>
        <p:blipFill>
          <a:blip r:embed="rId3" cstate="print"/>
          <a:srcRect/>
          <a:stretch>
            <a:fillRect/>
          </a:stretch>
        </p:blipFill>
        <p:spPr bwMode="auto">
          <a:xfrm>
            <a:off x="1600200" y="2149475"/>
            <a:ext cx="6791325" cy="1023938"/>
          </a:xfrm>
          <a:prstGeom prst="rect">
            <a:avLst/>
          </a:prstGeom>
          <a:noFill/>
          <a:ln w="9525">
            <a:solidFill>
              <a:schemeClr val="tx1"/>
            </a:solidFill>
            <a:miter lim="800000"/>
            <a:headEnd/>
            <a:tailEnd/>
          </a:ln>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3"/>
          <p:cNvSpPr>
            <a:spLocks noGrp="1" noChangeArrowheads="1"/>
          </p:cNvSpPr>
          <p:nvPr>
            <p:ph idx="1"/>
          </p:nvPr>
        </p:nvSpPr>
        <p:spPr/>
        <p:txBody>
          <a:bodyPr/>
          <a:lstStyle/>
          <a:p>
            <a:pPr>
              <a:lnSpc>
                <a:spcPct val="80000"/>
              </a:lnSpc>
              <a:buFont typeface="Wingdings" pitchFamily="2" charset="2"/>
              <a:buAutoNum type="arabicPeriod"/>
            </a:pPr>
            <a:r>
              <a:rPr lang="en-US" smtClean="0"/>
              <a:t>Insert a new slide with the Title and Content, Two Content, Comparison, or Content with Caption layout, or change the layout of an existing slide to one of those layout styles </a:t>
            </a:r>
          </a:p>
          <a:p>
            <a:pPr>
              <a:lnSpc>
                <a:spcPct val="80000"/>
              </a:lnSpc>
              <a:buFont typeface="Wingdings" pitchFamily="2" charset="2"/>
              <a:buAutoNum type="arabicPeriod"/>
            </a:pPr>
            <a:r>
              <a:rPr lang="en-US" smtClean="0"/>
              <a:t>On the middle of the slide, click the Clip Art icon to open the Clip Art task pane</a:t>
            </a:r>
          </a:p>
          <a:p>
            <a:pPr>
              <a:lnSpc>
                <a:spcPct val="80000"/>
              </a:lnSpc>
              <a:buFont typeface="Wingdings" pitchFamily="2" charset="2"/>
              <a:buAutoNum type="arabicPeriod"/>
            </a:pPr>
            <a:r>
              <a:rPr lang="en-US" smtClean="0"/>
              <a:t>On the Clip Art pane, display the Search in drop-down list and check the collections you want to search; close the list</a:t>
            </a:r>
          </a:p>
          <a:p>
            <a:pPr algn="r">
              <a:lnSpc>
                <a:spcPct val="80000"/>
              </a:lnSpc>
              <a:buFont typeface="Wingdings" pitchFamily="2" charset="2"/>
              <a:buNone/>
            </a:pPr>
            <a:r>
              <a:rPr lang="en-US" sz="2400" i="1" smtClean="0"/>
              <a:t>continued</a:t>
            </a:r>
          </a:p>
        </p:txBody>
      </p:sp>
      <p:sp>
        <p:nvSpPr>
          <p:cNvPr id="26626" name="Rectangle 2"/>
          <p:cNvSpPr>
            <a:spLocks noGrp="1" noChangeArrowheads="1"/>
          </p:cNvSpPr>
          <p:nvPr>
            <p:ph type="title"/>
          </p:nvPr>
        </p:nvSpPr>
        <p:spPr/>
        <p:txBody>
          <a:bodyPr/>
          <a:lstStyle/>
          <a:p>
            <a:pPr fontAlgn="auto">
              <a:spcAft>
                <a:spcPts val="0"/>
              </a:spcAft>
              <a:defRPr/>
            </a:pPr>
            <a:r>
              <a:rPr lang="en-US"/>
              <a:t>Adding clip art</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3"/>
          <p:cNvSpPr>
            <a:spLocks noGrp="1" noChangeArrowheads="1"/>
          </p:cNvSpPr>
          <p:nvPr>
            <p:ph idx="1"/>
          </p:nvPr>
        </p:nvSpPr>
        <p:spPr/>
        <p:txBody>
          <a:bodyPr/>
          <a:lstStyle/>
          <a:p>
            <a:pPr marL="609600" indent="-609600">
              <a:lnSpc>
                <a:spcPct val="80000"/>
              </a:lnSpc>
              <a:buFont typeface="Wingdings" pitchFamily="2" charset="2"/>
              <a:buAutoNum type="arabicPeriod" startAt="4"/>
            </a:pPr>
            <a:r>
              <a:rPr lang="en-US" smtClean="0"/>
              <a:t>In the Search for box, enter a description and click Go</a:t>
            </a:r>
          </a:p>
          <a:p>
            <a:pPr marL="609600" indent="-609600">
              <a:lnSpc>
                <a:spcPct val="80000"/>
              </a:lnSpc>
              <a:buFont typeface="Wingdings" pitchFamily="2" charset="2"/>
              <a:buAutoNum type="arabicPeriod" startAt="4"/>
            </a:pPr>
            <a:r>
              <a:rPr lang="en-US" smtClean="0"/>
              <a:t>Insert the desired image on the slide by doing one of the following:</a:t>
            </a:r>
            <a:endParaRPr lang="en-US" smtClean="0">
              <a:sym typeface="Symbol" pitchFamily="18" charset="2"/>
            </a:endParaRPr>
          </a:p>
          <a:p>
            <a:pPr marL="1106488" lvl="1" indent="-533400">
              <a:lnSpc>
                <a:spcPct val="80000"/>
              </a:lnSpc>
            </a:pPr>
            <a:r>
              <a:rPr lang="en-US" sz="3200" smtClean="0"/>
              <a:t>Click an image</a:t>
            </a:r>
            <a:endParaRPr lang="en-US" sz="3200" smtClean="0">
              <a:sym typeface="Symbol" pitchFamily="18" charset="2"/>
            </a:endParaRPr>
          </a:p>
          <a:p>
            <a:pPr marL="1106488" lvl="1" indent="-533400">
              <a:lnSpc>
                <a:spcPct val="80000"/>
              </a:lnSpc>
            </a:pPr>
            <a:r>
              <a:rPr lang="en-US" sz="3200" smtClean="0"/>
              <a:t>Drag an image onto the slide</a:t>
            </a:r>
            <a:endParaRPr lang="en-US" sz="3200" smtClean="0">
              <a:sym typeface="Symbol" pitchFamily="18" charset="2"/>
            </a:endParaRPr>
          </a:p>
          <a:p>
            <a:pPr marL="1106488" lvl="1" indent="-533400">
              <a:lnSpc>
                <a:spcPct val="80000"/>
              </a:lnSpc>
            </a:pPr>
            <a:r>
              <a:rPr lang="en-US" sz="3200" smtClean="0"/>
              <a:t>Click the down arrow and choose Insert</a:t>
            </a:r>
          </a:p>
          <a:p>
            <a:pPr marL="609600" indent="-609600"/>
            <a:endParaRPr lang="en-US" smtClean="0"/>
          </a:p>
        </p:txBody>
      </p:sp>
      <p:sp>
        <p:nvSpPr>
          <p:cNvPr id="28674" name="Rectangle 2"/>
          <p:cNvSpPr>
            <a:spLocks noGrp="1" noChangeArrowheads="1"/>
          </p:cNvSpPr>
          <p:nvPr>
            <p:ph type="title"/>
          </p:nvPr>
        </p:nvSpPr>
        <p:spPr/>
        <p:txBody>
          <a:bodyPr/>
          <a:lstStyle/>
          <a:p>
            <a:pPr fontAlgn="auto">
              <a:spcAft>
                <a:spcPts val="0"/>
              </a:spcAft>
              <a:defRPr/>
            </a:pPr>
            <a:r>
              <a:rPr lang="en-US"/>
              <a:t>Adding clip art, continued</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3"/>
          <p:cNvSpPr>
            <a:spLocks noGrp="1" noChangeArrowheads="1"/>
          </p:cNvSpPr>
          <p:nvPr>
            <p:ph idx="1"/>
          </p:nvPr>
        </p:nvSpPr>
        <p:spPr/>
        <p:txBody>
          <a:bodyPr/>
          <a:lstStyle/>
          <a:p>
            <a:pPr marL="609600" indent="-609600">
              <a:buFont typeface="Wingdings" pitchFamily="2" charset="2"/>
              <a:buAutoNum type="arabicPeriod"/>
            </a:pPr>
            <a:r>
              <a:rPr lang="en-US" smtClean="0"/>
              <a:t>Display the Clip Art pane</a:t>
            </a:r>
          </a:p>
          <a:p>
            <a:pPr marL="609600" indent="-609600">
              <a:buFont typeface="Wingdings" pitchFamily="2" charset="2"/>
              <a:buAutoNum type="arabicPeriod"/>
            </a:pPr>
            <a:r>
              <a:rPr lang="en-US" smtClean="0"/>
              <a:t>Display the Search in list and check Web Collections</a:t>
            </a:r>
          </a:p>
          <a:p>
            <a:pPr marL="609600" indent="-609600">
              <a:buFont typeface="Wingdings" pitchFamily="2" charset="2"/>
              <a:buAutoNum type="arabicPeriod"/>
            </a:pPr>
            <a:r>
              <a:rPr lang="en-US" smtClean="0"/>
              <a:t>In the Search for box, enter a description and click Go</a:t>
            </a:r>
          </a:p>
          <a:p>
            <a:pPr marL="609600" indent="-609600">
              <a:buFont typeface="Wingdings" pitchFamily="2" charset="2"/>
              <a:buAutoNum type="arabicPeriod"/>
            </a:pPr>
            <a:r>
              <a:rPr lang="en-US" smtClean="0"/>
              <a:t>Insert the desired image on the slide</a:t>
            </a:r>
          </a:p>
        </p:txBody>
      </p:sp>
      <p:sp>
        <p:nvSpPr>
          <p:cNvPr id="27650" name="Rectangle 2"/>
          <p:cNvSpPr>
            <a:spLocks noGrp="1" noChangeArrowheads="1"/>
          </p:cNvSpPr>
          <p:nvPr>
            <p:ph type="title"/>
          </p:nvPr>
        </p:nvSpPr>
        <p:spPr/>
        <p:txBody>
          <a:bodyPr/>
          <a:lstStyle/>
          <a:p>
            <a:pPr fontAlgn="auto">
              <a:spcAft>
                <a:spcPts val="0"/>
              </a:spcAft>
              <a:defRPr/>
            </a:pPr>
            <a:r>
              <a:rPr lang="en-US" dirty="0"/>
              <a:t>Web Clip Art collection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idx="1"/>
          </p:nvPr>
        </p:nvSpPr>
        <p:spPr/>
        <p:txBody>
          <a:bodyPr/>
          <a:lstStyle/>
          <a:p>
            <a:pPr marL="609600" indent="-609600">
              <a:buFont typeface="Wingdings" pitchFamily="2" charset="2"/>
              <a:buAutoNum type="arabicPeriod"/>
            </a:pPr>
            <a:r>
              <a:rPr lang="en-US" smtClean="0"/>
              <a:t>On the Slides tab, drag a slide thumbnail</a:t>
            </a:r>
          </a:p>
          <a:p>
            <a:pPr marL="609600" indent="-609600">
              <a:buFont typeface="Wingdings" pitchFamily="2" charset="2"/>
              <a:buAutoNum type="arabicPeriod"/>
            </a:pPr>
            <a:r>
              <a:rPr lang="en-US" smtClean="0"/>
              <a:t>As you drag, the insertion point shows you where the slide will appear </a:t>
            </a:r>
          </a:p>
          <a:p>
            <a:pPr marL="609600" indent="-609600">
              <a:buFont typeface="Wingdings" pitchFamily="2" charset="2"/>
              <a:buAutoNum type="arabicPeriod"/>
            </a:pPr>
            <a:r>
              <a:rPr lang="en-US" smtClean="0"/>
              <a:t>Release the mouse button </a:t>
            </a:r>
          </a:p>
        </p:txBody>
      </p:sp>
      <p:sp>
        <p:nvSpPr>
          <p:cNvPr id="32770" name="Rectangle 2"/>
          <p:cNvSpPr>
            <a:spLocks noGrp="1" noChangeArrowheads="1"/>
          </p:cNvSpPr>
          <p:nvPr>
            <p:ph type="title"/>
          </p:nvPr>
        </p:nvSpPr>
        <p:spPr/>
        <p:txBody>
          <a:bodyPr/>
          <a:lstStyle/>
          <a:p>
            <a:pPr fontAlgn="auto">
              <a:spcAft>
                <a:spcPts val="0"/>
              </a:spcAft>
              <a:defRPr/>
            </a:pPr>
            <a:r>
              <a:rPr lang="en-US"/>
              <a:t>Moving slides in Normal view</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TotalTime>
  <Words>3244</Words>
  <Application>Microsoft Office PowerPoint</Application>
  <PresentationFormat>On-screen Show (4:3)</PresentationFormat>
  <Paragraphs>457</Paragraphs>
  <Slides>83</Slides>
  <Notes>83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83</vt:i4>
      </vt:variant>
    </vt:vector>
  </HeadingPairs>
  <TitlesOfParts>
    <vt:vector size="85" baseType="lpstr">
      <vt:lpstr>Concourse</vt:lpstr>
      <vt:lpstr>Picture</vt:lpstr>
      <vt:lpstr>Slide 1</vt:lpstr>
      <vt:lpstr>New Presentation dialog box</vt:lpstr>
      <vt:lpstr>Entering text in slides</vt:lpstr>
      <vt:lpstr>Adding slides</vt:lpstr>
      <vt:lpstr>Adding bulleted text to a slide</vt:lpstr>
      <vt:lpstr>The Save command</vt:lpstr>
      <vt:lpstr>Updating presentations</vt:lpstr>
      <vt:lpstr>Saving presentations in new folders</vt:lpstr>
      <vt:lpstr>Moving slides in Normal view</vt:lpstr>
      <vt:lpstr>Slide Sorter view </vt:lpstr>
      <vt:lpstr>Deleting slides </vt:lpstr>
      <vt:lpstr>Slides from other presentations </vt:lpstr>
      <vt:lpstr>Character and paragraph formatting</vt:lpstr>
      <vt:lpstr>Font group</vt:lpstr>
      <vt:lpstr>Mini toolbar</vt:lpstr>
      <vt:lpstr>Changing the font</vt:lpstr>
      <vt:lpstr>Changing the font size</vt:lpstr>
      <vt:lpstr>Format Painter </vt:lpstr>
      <vt:lpstr>Changing the bullet style</vt:lpstr>
      <vt:lpstr>Numbered lists</vt:lpstr>
      <vt:lpstr>Find and Replace commands</vt:lpstr>
      <vt:lpstr>Move text or an object </vt:lpstr>
      <vt:lpstr>Copy text or an object </vt:lpstr>
      <vt:lpstr>Aligning text</vt:lpstr>
      <vt:lpstr>Drawing objects</vt:lpstr>
      <vt:lpstr>Drawing shapes</vt:lpstr>
      <vt:lpstr>Duplicating objects</vt:lpstr>
      <vt:lpstr>Deleting objects</vt:lpstr>
      <vt:lpstr>Moving objects</vt:lpstr>
      <vt:lpstr>Resizing objects</vt:lpstr>
      <vt:lpstr>Rotating objects</vt:lpstr>
      <vt:lpstr>Aligning objects</vt:lpstr>
      <vt:lpstr>Grids and guides</vt:lpstr>
      <vt:lpstr>Adding text to objects</vt:lpstr>
      <vt:lpstr>Modifying text in objects</vt:lpstr>
      <vt:lpstr>Drawing text boxes</vt:lpstr>
      <vt:lpstr>Add a WordArt object </vt:lpstr>
      <vt:lpstr>Inserting pictures</vt:lpstr>
      <vt:lpstr>Picture Tools Format tab </vt:lpstr>
      <vt:lpstr>Adding clip art</vt:lpstr>
      <vt:lpstr>Adding clip art, continued</vt:lpstr>
      <vt:lpstr>Web Clip Art collection </vt:lpstr>
      <vt:lpstr>Table structure</vt:lpstr>
      <vt:lpstr>Adding tables</vt:lpstr>
      <vt:lpstr>Rows &amp; Columns group buttons</vt:lpstr>
      <vt:lpstr>Selection techniques </vt:lpstr>
      <vt:lpstr>Inserting a chart</vt:lpstr>
      <vt:lpstr>Choose a SmartArt Graphic</vt:lpstr>
      <vt:lpstr>Modifying presentations</vt:lpstr>
      <vt:lpstr>Using templates</vt:lpstr>
      <vt:lpstr>Apply multiple design themes </vt:lpstr>
      <vt:lpstr>A slide master </vt:lpstr>
      <vt:lpstr>Change the slide format </vt:lpstr>
      <vt:lpstr>Modify the default bullets </vt:lpstr>
      <vt:lpstr>Add a new slide master </vt:lpstr>
      <vt:lpstr>Delete a slide master </vt:lpstr>
      <vt:lpstr>Set a transition effect for a slide </vt:lpstr>
      <vt:lpstr>Apply transition effects</vt:lpstr>
      <vt:lpstr>Apply transitions to selected slides</vt:lpstr>
      <vt:lpstr>Setting timings for a slide show</vt:lpstr>
      <vt:lpstr>Rehearse timings </vt:lpstr>
      <vt:lpstr>Add speaker notes </vt:lpstr>
      <vt:lpstr>Add a footer </vt:lpstr>
      <vt:lpstr>Header and Footer dialog box </vt:lpstr>
      <vt:lpstr>Slide shows for speakers </vt:lpstr>
      <vt:lpstr>Set Up Show dialog box </vt:lpstr>
      <vt:lpstr>Set up a slide show for a kiosk </vt:lpstr>
      <vt:lpstr>Proofing and delivering presentations</vt:lpstr>
      <vt:lpstr>Spelling dialog box </vt:lpstr>
      <vt:lpstr>The Thesaurus </vt:lpstr>
      <vt:lpstr>Running a presentation</vt:lpstr>
      <vt:lpstr>Hiding and unhiding a slide</vt:lpstr>
      <vt:lpstr>Preview in black and white</vt:lpstr>
      <vt:lpstr>Modifying page setup</vt:lpstr>
      <vt:lpstr>Print dialog box </vt:lpstr>
      <vt:lpstr>Printing individual slides</vt:lpstr>
      <vt:lpstr>Print output options</vt:lpstr>
      <vt:lpstr>Add a WordArt object </vt:lpstr>
      <vt:lpstr>Inserting pictures</vt:lpstr>
      <vt:lpstr>Picture Tools Format tab </vt:lpstr>
      <vt:lpstr>Adding clip art</vt:lpstr>
      <vt:lpstr>Adding clip art, continued</vt:lpstr>
      <vt:lpstr>Web Clip Art collection </vt:lpstr>
    </vt:vector>
  </TitlesOfParts>
  <Company>Advanced Hieroglyphics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Quackenbush</dc:creator>
  <cp:lastModifiedBy>bjteach</cp:lastModifiedBy>
  <cp:revision>26</cp:revision>
  <dcterms:created xsi:type="dcterms:W3CDTF">2001-11-28T17:50:32Z</dcterms:created>
  <dcterms:modified xsi:type="dcterms:W3CDTF">2011-03-22T03:57:35Z</dcterms:modified>
</cp:coreProperties>
</file>