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00A15C55-8517-42AA-B614-E9B94910E393}" styleName="Medium Style 1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Projected Sales for Gourmet Collections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 sales</c:v>
                </c:pt>
              </c:strCache>
            </c:strRef>
          </c:tx>
          <c:dLbls>
            <c:delete val="1"/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175</c:v>
                </c:pt>
              </c:numCache>
            </c:numRef>
          </c:val>
        </c:ser>
        <c:dLbls>
          <c:showVal val="1"/>
        </c:dLbls>
      </c:pie3DChart>
    </c:plotArea>
    <c:legend>
      <c:legendPos val="tr"/>
      <c:layout/>
      <c:spPr>
        <a:noFill/>
      </c:spPr>
    </c:legend>
    <c:plotVisOnly val="1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3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Materials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80000</c:v>
                </c:pt>
                <c:pt idx="1">
                  <c:v>60000</c:v>
                </c:pt>
                <c:pt idx="2">
                  <c:v>50000</c:v>
                </c:pt>
                <c:pt idx="3">
                  <c:v>40000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Production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100000</c:v>
                </c:pt>
                <c:pt idx="1">
                  <c:v>75000</c:v>
                </c:pt>
                <c:pt idx="2">
                  <c:v>50000</c:v>
                </c:pt>
                <c:pt idx="3">
                  <c:v>50000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Marketing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100000</c:v>
                </c:pt>
                <c:pt idx="1">
                  <c:v>50000</c:v>
                </c:pt>
                <c:pt idx="2">
                  <c:v>50000</c:v>
                </c:pt>
                <c:pt idx="3">
                  <c:v>50000</c:v>
                </c:pt>
              </c:numCache>
            </c:numRef>
          </c:val>
        </c:ser>
        <c:axId val="36489856"/>
        <c:axId val="67576192"/>
      </c:barChart>
      <c:catAx>
        <c:axId val="36489856"/>
        <c:scaling>
          <c:orientation val="minMax"/>
        </c:scaling>
        <c:axPos val="b"/>
        <c:tickLblPos val="nextTo"/>
        <c:crossAx val="67576192"/>
        <c:crosses val="autoZero"/>
        <c:auto val="1"/>
        <c:lblAlgn val="ctr"/>
        <c:lblOffset val="100"/>
      </c:catAx>
      <c:valAx>
        <c:axId val="67576192"/>
        <c:scaling>
          <c:orientation val="minMax"/>
        </c:scaling>
        <c:axPos val="l"/>
        <c:majorGridlines/>
        <c:numFmt formatCode="General" sourceLinked="1"/>
        <c:tickLblPos val="nextTo"/>
        <c:crossAx val="36489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DF7E9-571E-4945-B6F2-E46BEA5D0A6E}" type="doc">
      <dgm:prSet loTypeId="urn:microsoft.com/office/officeart/2005/8/layout/orgChart1#4" loCatId="hierarchy" qsTypeId="urn:microsoft.com/office/officeart/2005/8/quickstyle/3d1#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6A7AFB-CBCF-4DFB-877A-63060A72B133}">
      <dgm:prSet phldrT="[Text]"/>
      <dgm:spPr/>
      <dgm:t>
        <a:bodyPr/>
        <a:lstStyle/>
        <a:p>
          <a:r>
            <a:rPr lang="en-US" smtClean="0"/>
            <a:t>Kathy Sinclair, President</a:t>
          </a:r>
          <a:endParaRPr lang="en-US" dirty="0"/>
        </a:p>
      </dgm:t>
    </dgm:pt>
    <dgm:pt modelId="{E775B893-8786-44F5-98A7-D7ECD29E8286}" type="parTrans" cxnId="{C7361C53-26B1-4344-AD3E-22117F88A7C8}">
      <dgm:prSet/>
      <dgm:spPr/>
    </dgm:pt>
    <dgm:pt modelId="{0E06531C-FB99-416F-AB67-C1FA6810960F}" type="sibTrans" cxnId="{C7361C53-26B1-4344-AD3E-22117F88A7C8}">
      <dgm:prSet/>
      <dgm:spPr/>
    </dgm:pt>
    <dgm:pt modelId="{2C41E714-7A58-42F4-8116-9E54D929D2B7}">
      <dgm:prSet phldrT="[Text]"/>
      <dgm:spPr/>
      <dgm:t>
        <a:bodyPr/>
        <a:lstStyle/>
        <a:p>
          <a:r>
            <a:rPr lang="en-US" dirty="0" smtClean="0"/>
            <a:t>Jack Thomas, VP Sales</a:t>
          </a:r>
          <a:endParaRPr lang="en-US" dirty="0"/>
        </a:p>
      </dgm:t>
    </dgm:pt>
    <dgm:pt modelId="{2A01CC55-4CA9-4358-A6A3-DE00C8D93E69}" type="parTrans" cxnId="{2C2D5CD8-F5E9-49DA-BDB6-BEC7B95D98F6}">
      <dgm:prSet/>
      <dgm:spPr/>
      <dgm:t>
        <a:bodyPr/>
        <a:lstStyle/>
        <a:p>
          <a:endParaRPr lang="en-US"/>
        </a:p>
      </dgm:t>
    </dgm:pt>
    <dgm:pt modelId="{FF7113C1-B686-4269-BB2D-7F5422C324EF}" type="sibTrans" cxnId="{2C2D5CD8-F5E9-49DA-BDB6-BEC7B95D98F6}">
      <dgm:prSet/>
      <dgm:spPr/>
    </dgm:pt>
    <dgm:pt modelId="{B71B22F8-35DC-4B71-9C8E-9A660BD7251F}">
      <dgm:prSet phldrT="[Text]"/>
      <dgm:spPr/>
      <dgm:t>
        <a:bodyPr/>
        <a:lstStyle/>
        <a:p>
          <a:r>
            <a:rPr lang="en-US" smtClean="0"/>
            <a:t>Solena Hernandez, Market Analyst</a:t>
          </a:r>
          <a:endParaRPr lang="en-US" dirty="0"/>
        </a:p>
      </dgm:t>
    </dgm:pt>
    <dgm:pt modelId="{6D7DD956-34D8-4C77-AB80-F9F40DC6ABAB}" type="parTrans" cxnId="{922CAD16-CE20-48B1-AEF6-D035F0BD17A2}">
      <dgm:prSet/>
      <dgm:spPr/>
      <dgm:t>
        <a:bodyPr/>
        <a:lstStyle/>
        <a:p>
          <a:endParaRPr lang="en-US"/>
        </a:p>
      </dgm:t>
    </dgm:pt>
    <dgm:pt modelId="{56328586-F6D3-4FB1-B6B3-2D76ED568435}" type="sibTrans" cxnId="{922CAD16-CE20-48B1-AEF6-D035F0BD17A2}">
      <dgm:prSet/>
      <dgm:spPr/>
    </dgm:pt>
    <dgm:pt modelId="{B3C9F7BD-1458-4D71-8E4B-E53B971EF653}">
      <dgm:prSet phldrT="[Text]"/>
      <dgm:spPr/>
      <dgm:t>
        <a:bodyPr/>
        <a:lstStyle/>
        <a:p>
          <a:r>
            <a:rPr lang="en-US" smtClean="0"/>
            <a:t>Aileen MacElvoy, Marketing Manager</a:t>
          </a:r>
          <a:endParaRPr lang="en-US" dirty="0"/>
        </a:p>
      </dgm:t>
    </dgm:pt>
    <dgm:pt modelId="{DF31C312-EA75-462B-89F5-C49B661456AC}" type="parTrans" cxnId="{88A2064F-68FD-4F69-A1EB-708C93944D83}">
      <dgm:prSet/>
      <dgm:spPr/>
      <dgm:t>
        <a:bodyPr/>
        <a:lstStyle/>
        <a:p>
          <a:endParaRPr lang="en-US"/>
        </a:p>
      </dgm:t>
    </dgm:pt>
    <dgm:pt modelId="{400328A6-272E-4177-B741-24D1FCF9894D}" type="sibTrans" cxnId="{88A2064F-68FD-4F69-A1EB-708C93944D83}">
      <dgm:prSet/>
      <dgm:spPr/>
    </dgm:pt>
    <dgm:pt modelId="{F5627C97-820A-4CBC-A9E9-3DA4F17BA6F8}">
      <dgm:prSet phldrT="[Text]"/>
      <dgm:spPr/>
      <dgm:t>
        <a:bodyPr/>
        <a:lstStyle/>
        <a:p>
          <a:r>
            <a:rPr lang="en-US" smtClean="0"/>
            <a:t>Susan Gianni, Consultant</a:t>
          </a:r>
          <a:endParaRPr lang="en-US" dirty="0"/>
        </a:p>
      </dgm:t>
    </dgm:pt>
    <dgm:pt modelId="{D6222347-7614-4FF3-830E-18B8428CE1A5}" type="parTrans" cxnId="{75D3A188-91A0-49AC-99AF-2478D4404C9A}">
      <dgm:prSet/>
      <dgm:spPr/>
      <dgm:t>
        <a:bodyPr/>
        <a:lstStyle/>
        <a:p>
          <a:endParaRPr lang="en-US"/>
        </a:p>
      </dgm:t>
    </dgm:pt>
    <dgm:pt modelId="{3419F9C1-EB32-4E60-AAC5-389E2B52B5AF}" type="sibTrans" cxnId="{75D3A188-91A0-49AC-99AF-2478D4404C9A}">
      <dgm:prSet/>
      <dgm:spPr/>
    </dgm:pt>
    <dgm:pt modelId="{0DD55FAD-E52B-4BC9-AB6C-36852F99BC13}">
      <dgm:prSet phldrT="[Text]"/>
      <dgm:spPr/>
      <dgm:t>
        <a:bodyPr/>
        <a:lstStyle/>
        <a:p>
          <a:r>
            <a:rPr lang="en-US" dirty="0" smtClean="0"/>
            <a:t>Joe Manning, Buyer</a:t>
          </a:r>
          <a:endParaRPr lang="en-US" dirty="0"/>
        </a:p>
      </dgm:t>
    </dgm:pt>
    <dgm:pt modelId="{D7C268AD-2E3E-407D-8A0F-7C5A2FF1DAA9}" type="parTrans" cxnId="{84D91A47-5F3E-4603-8A01-51E7B3065C71}">
      <dgm:prSet/>
      <dgm:spPr/>
      <dgm:t>
        <a:bodyPr/>
        <a:lstStyle/>
        <a:p>
          <a:endParaRPr lang="en-US"/>
        </a:p>
      </dgm:t>
    </dgm:pt>
    <dgm:pt modelId="{1B38B721-E088-4EE0-B07E-554FDD0BB09B}" type="sibTrans" cxnId="{84D91A47-5F3E-4603-8A01-51E7B3065C71}">
      <dgm:prSet/>
      <dgm:spPr/>
    </dgm:pt>
    <dgm:pt modelId="{13772685-809E-4212-86A5-9C9D375CE271}">
      <dgm:prSet/>
      <dgm:spPr/>
      <dgm:t>
        <a:bodyPr/>
        <a:lstStyle/>
        <a:p>
          <a:r>
            <a:rPr lang="en-US" dirty="0" smtClean="0"/>
            <a:t>Matt Smith, Assistant Buyer</a:t>
          </a:r>
          <a:endParaRPr lang="en-US" dirty="0"/>
        </a:p>
      </dgm:t>
    </dgm:pt>
    <dgm:pt modelId="{3CA4C46C-D834-40B4-9E94-0D10FDFEEC68}" type="parTrans" cxnId="{1A7A3872-9B27-4C2C-A350-B10621E950F0}">
      <dgm:prSet/>
      <dgm:spPr/>
    </dgm:pt>
    <dgm:pt modelId="{2D6780C3-2512-449A-BD41-95AFD0124D8E}" type="sibTrans" cxnId="{1A7A3872-9B27-4C2C-A350-B10621E950F0}">
      <dgm:prSet/>
      <dgm:spPr/>
    </dgm:pt>
    <dgm:pt modelId="{C777FB2D-4DA5-421F-BD44-46BEB933A7D2}" type="pres">
      <dgm:prSet presAssocID="{57EDF7E9-571E-4945-B6F2-E46BEA5D0A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5AFBD-3864-443B-B22A-E0E483B3195B}" type="pres">
      <dgm:prSet presAssocID="{B76A7AFB-CBCF-4DFB-877A-63060A72B133}" presName="hierRoot1" presStyleCnt="0">
        <dgm:presLayoutVars>
          <dgm:hierBranch val="init"/>
        </dgm:presLayoutVars>
      </dgm:prSet>
      <dgm:spPr/>
    </dgm:pt>
    <dgm:pt modelId="{79F5F690-974A-449F-925D-85554527F176}" type="pres">
      <dgm:prSet presAssocID="{B76A7AFB-CBCF-4DFB-877A-63060A72B133}" presName="rootComposite1" presStyleCnt="0"/>
      <dgm:spPr/>
    </dgm:pt>
    <dgm:pt modelId="{2EEAFB1E-5D9E-4191-95EE-585CF2230A11}" type="pres">
      <dgm:prSet presAssocID="{B76A7AFB-CBCF-4DFB-877A-63060A72B133}" presName="rootText1" presStyleLbl="node1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D8A294-71CD-4E9C-B2D4-6FCD7E591AE9}" type="pres">
      <dgm:prSet presAssocID="{B76A7AFB-CBCF-4DFB-877A-63060A72B133}" presName="rootConnector1" presStyleLbl="node1" presStyleIdx="0" presStyleCnt="7"/>
      <dgm:spPr/>
      <dgm:t>
        <a:bodyPr/>
        <a:lstStyle/>
        <a:p>
          <a:endParaRPr lang="en-US"/>
        </a:p>
      </dgm:t>
    </dgm:pt>
    <dgm:pt modelId="{42DF4488-5C44-4986-BB87-083F36F0DE6E}" type="pres">
      <dgm:prSet presAssocID="{B76A7AFB-CBCF-4DFB-877A-63060A72B133}" presName="hierChild2" presStyleCnt="0"/>
      <dgm:spPr/>
    </dgm:pt>
    <dgm:pt modelId="{F78A75C3-42CA-49D1-AF41-DD186A674AB0}" type="pres">
      <dgm:prSet presAssocID="{2A01CC55-4CA9-4358-A6A3-DE00C8D93E69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94EEA7F-8264-4D65-9BBC-EC2A4AD5C910}" type="pres">
      <dgm:prSet presAssocID="{2C41E714-7A58-42F4-8116-9E54D929D2B7}" presName="hierRoot2" presStyleCnt="0">
        <dgm:presLayoutVars>
          <dgm:hierBranch val="init"/>
        </dgm:presLayoutVars>
      </dgm:prSet>
      <dgm:spPr/>
    </dgm:pt>
    <dgm:pt modelId="{6E0C25BD-7523-4CE7-BA64-5FE97B0E951B}" type="pres">
      <dgm:prSet presAssocID="{2C41E714-7A58-42F4-8116-9E54D929D2B7}" presName="rootComposite" presStyleCnt="0"/>
      <dgm:spPr/>
    </dgm:pt>
    <dgm:pt modelId="{150795D1-032F-4A40-9967-755E9A62656C}" type="pres">
      <dgm:prSet presAssocID="{2C41E714-7A58-42F4-8116-9E54D929D2B7}" presName="rootText" presStyleLbl="node1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CAE5FA-2EDC-4B36-A0F0-95F9541B3F14}" type="pres">
      <dgm:prSet presAssocID="{2C41E714-7A58-42F4-8116-9E54D929D2B7}" presName="rootConnector" presStyleLbl="node2" presStyleIdx="0" presStyleCnt="0"/>
      <dgm:spPr/>
      <dgm:t>
        <a:bodyPr/>
        <a:lstStyle/>
        <a:p>
          <a:endParaRPr lang="en-US"/>
        </a:p>
      </dgm:t>
    </dgm:pt>
    <dgm:pt modelId="{21737D4D-499F-49EE-836A-DB66D73D89DF}" type="pres">
      <dgm:prSet presAssocID="{2C41E714-7A58-42F4-8116-9E54D929D2B7}" presName="hierChild4" presStyleCnt="0"/>
      <dgm:spPr/>
    </dgm:pt>
    <dgm:pt modelId="{F508182D-0F64-4C7F-B780-88625D6D1343}" type="pres">
      <dgm:prSet presAssocID="{6D7DD956-34D8-4C77-AB80-F9F40DC6ABAB}" presName="Name37" presStyleLbl="parChTrans1D3" presStyleIdx="0" presStyleCnt="3"/>
      <dgm:spPr/>
      <dgm:t>
        <a:bodyPr/>
        <a:lstStyle/>
        <a:p>
          <a:endParaRPr lang="en-US"/>
        </a:p>
      </dgm:t>
    </dgm:pt>
    <dgm:pt modelId="{29123999-579C-4412-A3B6-060522011018}" type="pres">
      <dgm:prSet presAssocID="{B71B22F8-35DC-4B71-9C8E-9A660BD7251F}" presName="hierRoot2" presStyleCnt="0">
        <dgm:presLayoutVars>
          <dgm:hierBranch val="init"/>
        </dgm:presLayoutVars>
      </dgm:prSet>
      <dgm:spPr/>
    </dgm:pt>
    <dgm:pt modelId="{077DB280-5E15-47C7-AE9E-5F6059C86DB5}" type="pres">
      <dgm:prSet presAssocID="{B71B22F8-35DC-4B71-9C8E-9A660BD7251F}" presName="rootComposite" presStyleCnt="0"/>
      <dgm:spPr/>
    </dgm:pt>
    <dgm:pt modelId="{4011CBB2-E559-4379-BD1B-DD5AE88089A8}" type="pres">
      <dgm:prSet presAssocID="{B71B22F8-35DC-4B71-9C8E-9A660BD7251F}" presName="rootText" presStyleLbl="node1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E08C7C-45A4-48B9-8AE4-0A66B93982D7}" type="pres">
      <dgm:prSet presAssocID="{B71B22F8-35DC-4B71-9C8E-9A660BD7251F}" presName="rootConnector" presStyleLbl="node3" presStyleIdx="0" presStyleCnt="0"/>
      <dgm:spPr/>
      <dgm:t>
        <a:bodyPr/>
        <a:lstStyle/>
        <a:p>
          <a:endParaRPr lang="en-US"/>
        </a:p>
      </dgm:t>
    </dgm:pt>
    <dgm:pt modelId="{78889057-E08B-44C5-A7AA-8DF79C1425FC}" type="pres">
      <dgm:prSet presAssocID="{B71B22F8-35DC-4B71-9C8E-9A660BD7251F}" presName="hierChild4" presStyleCnt="0"/>
      <dgm:spPr/>
    </dgm:pt>
    <dgm:pt modelId="{62FAEC9A-75D7-4010-ADAA-6ADF18E3F47D}" type="pres">
      <dgm:prSet presAssocID="{B71B22F8-35DC-4B71-9C8E-9A660BD7251F}" presName="hierChild5" presStyleCnt="0"/>
      <dgm:spPr/>
    </dgm:pt>
    <dgm:pt modelId="{837C8EED-50DD-4696-925D-5AA393218649}" type="pres">
      <dgm:prSet presAssocID="{DF31C312-EA75-462B-89F5-C49B661456AC}" presName="Name37" presStyleLbl="parChTrans1D3" presStyleIdx="1" presStyleCnt="3"/>
      <dgm:spPr/>
      <dgm:t>
        <a:bodyPr/>
        <a:lstStyle/>
        <a:p>
          <a:endParaRPr lang="en-US"/>
        </a:p>
      </dgm:t>
    </dgm:pt>
    <dgm:pt modelId="{26A3288C-E4BA-4BEA-A0B2-3A8C160D854C}" type="pres">
      <dgm:prSet presAssocID="{B3C9F7BD-1458-4D71-8E4B-E53B971EF653}" presName="hierRoot2" presStyleCnt="0">
        <dgm:presLayoutVars>
          <dgm:hierBranch val="init"/>
        </dgm:presLayoutVars>
      </dgm:prSet>
      <dgm:spPr/>
    </dgm:pt>
    <dgm:pt modelId="{AC0D77AE-37D7-4C99-88B5-27E836201FB9}" type="pres">
      <dgm:prSet presAssocID="{B3C9F7BD-1458-4D71-8E4B-E53B971EF653}" presName="rootComposite" presStyleCnt="0"/>
      <dgm:spPr/>
    </dgm:pt>
    <dgm:pt modelId="{84F76CC9-5C68-4B9B-9276-CF37304A965F}" type="pres">
      <dgm:prSet presAssocID="{B3C9F7BD-1458-4D71-8E4B-E53B971EF653}" presName="rootText" presStyleLbl="node1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36FB9-3B0B-4DCE-AE5E-A59B31095B86}" type="pres">
      <dgm:prSet presAssocID="{B3C9F7BD-1458-4D71-8E4B-E53B971EF653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175028-4036-454B-91D9-6360B5E1EBDB}" type="pres">
      <dgm:prSet presAssocID="{B3C9F7BD-1458-4D71-8E4B-E53B971EF653}" presName="hierChild4" presStyleCnt="0"/>
      <dgm:spPr/>
    </dgm:pt>
    <dgm:pt modelId="{DB77094F-4536-4F39-BA2E-E55D3312EF7B}" type="pres">
      <dgm:prSet presAssocID="{B3C9F7BD-1458-4D71-8E4B-E53B971EF653}" presName="hierChild5" presStyleCnt="0"/>
      <dgm:spPr/>
    </dgm:pt>
    <dgm:pt modelId="{27C24C3E-92B4-495F-B4D7-BDDDD9592B27}" type="pres">
      <dgm:prSet presAssocID="{2C41E714-7A58-42F4-8116-9E54D929D2B7}" presName="hierChild5" presStyleCnt="0"/>
      <dgm:spPr/>
    </dgm:pt>
    <dgm:pt modelId="{D5DE9257-760A-4D11-8EDA-5E648F3817FF}" type="pres">
      <dgm:prSet presAssocID="{D6222347-7614-4FF3-830E-18B8428CE1A5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4A4F7E1-DF4D-42AD-A01A-9FF9E85A29D3}" type="pres">
      <dgm:prSet presAssocID="{F5627C97-820A-4CBC-A9E9-3DA4F17BA6F8}" presName="hierRoot2" presStyleCnt="0">
        <dgm:presLayoutVars>
          <dgm:hierBranch val="init"/>
        </dgm:presLayoutVars>
      </dgm:prSet>
      <dgm:spPr/>
    </dgm:pt>
    <dgm:pt modelId="{938ECB27-9AF2-47D3-8C7E-A7C3B411298F}" type="pres">
      <dgm:prSet presAssocID="{F5627C97-820A-4CBC-A9E9-3DA4F17BA6F8}" presName="rootComposite" presStyleCnt="0"/>
      <dgm:spPr/>
    </dgm:pt>
    <dgm:pt modelId="{AE5855F9-53DD-4F14-8103-590D8ABA9392}" type="pres">
      <dgm:prSet presAssocID="{F5627C97-820A-4CBC-A9E9-3DA4F17BA6F8}" presName="rootText" presStyleLbl="node1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45DD14-53DC-4320-A4EF-C31398D6E6FC}" type="pres">
      <dgm:prSet presAssocID="{F5627C97-820A-4CBC-A9E9-3DA4F17BA6F8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35156D-70D3-4114-A3AE-0450F6F0ED56}" type="pres">
      <dgm:prSet presAssocID="{F5627C97-820A-4CBC-A9E9-3DA4F17BA6F8}" presName="hierChild4" presStyleCnt="0"/>
      <dgm:spPr/>
    </dgm:pt>
    <dgm:pt modelId="{FFCEA097-0617-46DE-B387-44E3AF9FFF4D}" type="pres">
      <dgm:prSet presAssocID="{D7C268AD-2E3E-407D-8A0F-7C5A2FF1DAA9}" presName="Name37" presStyleLbl="parChTrans1D3" presStyleIdx="2" presStyleCnt="3"/>
      <dgm:spPr/>
      <dgm:t>
        <a:bodyPr/>
        <a:lstStyle/>
        <a:p>
          <a:endParaRPr lang="en-US"/>
        </a:p>
      </dgm:t>
    </dgm:pt>
    <dgm:pt modelId="{D0A818A5-2FB8-43E1-BAF4-16197F3E471E}" type="pres">
      <dgm:prSet presAssocID="{0DD55FAD-E52B-4BC9-AB6C-36852F99BC13}" presName="hierRoot2" presStyleCnt="0">
        <dgm:presLayoutVars>
          <dgm:hierBranch val="init"/>
        </dgm:presLayoutVars>
      </dgm:prSet>
      <dgm:spPr/>
    </dgm:pt>
    <dgm:pt modelId="{1FDC7937-2B07-4746-BA3D-37A96F1239D8}" type="pres">
      <dgm:prSet presAssocID="{0DD55FAD-E52B-4BC9-AB6C-36852F99BC13}" presName="rootComposite" presStyleCnt="0"/>
      <dgm:spPr/>
    </dgm:pt>
    <dgm:pt modelId="{1A75A507-A838-4932-9759-BF1012A46345}" type="pres">
      <dgm:prSet presAssocID="{0DD55FAD-E52B-4BC9-AB6C-36852F99BC13}" presName="rootText" presStyleLbl="node1" presStyleIdx="5" presStyleCnt="7" custLinFactNeighborX="-1667" custLinFactNeighborY="3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65C760-3560-4759-A129-E232EF213D73}" type="pres">
      <dgm:prSet presAssocID="{0DD55FAD-E52B-4BC9-AB6C-36852F99BC13}" presName="rootConnector" presStyleLbl="node3" presStyleIdx="0" presStyleCnt="0"/>
      <dgm:spPr/>
      <dgm:t>
        <a:bodyPr/>
        <a:lstStyle/>
        <a:p>
          <a:endParaRPr lang="en-US"/>
        </a:p>
      </dgm:t>
    </dgm:pt>
    <dgm:pt modelId="{8197F000-90FF-48C8-9B95-AF2AD141F96E}" type="pres">
      <dgm:prSet presAssocID="{0DD55FAD-E52B-4BC9-AB6C-36852F99BC13}" presName="hierChild4" presStyleCnt="0"/>
      <dgm:spPr/>
    </dgm:pt>
    <dgm:pt modelId="{5A1922ED-EA6A-4872-952F-9AF16E36C5B2}" type="pres">
      <dgm:prSet presAssocID="{3CA4C46C-D834-40B4-9E94-0D10FDFEEC68}" presName="Name37" presStyleLbl="parChTrans1D4" presStyleIdx="0" presStyleCnt="1"/>
      <dgm:spPr/>
    </dgm:pt>
    <dgm:pt modelId="{F9A7209A-975E-4F67-9B81-069C311E0145}" type="pres">
      <dgm:prSet presAssocID="{13772685-809E-4212-86A5-9C9D375CE271}" presName="hierRoot2" presStyleCnt="0">
        <dgm:presLayoutVars>
          <dgm:hierBranch val="init"/>
        </dgm:presLayoutVars>
      </dgm:prSet>
      <dgm:spPr/>
    </dgm:pt>
    <dgm:pt modelId="{3578FF6F-F6E0-47D5-AF41-2481B4019029}" type="pres">
      <dgm:prSet presAssocID="{13772685-809E-4212-86A5-9C9D375CE271}" presName="rootComposite" presStyleCnt="0"/>
      <dgm:spPr/>
    </dgm:pt>
    <dgm:pt modelId="{1E3B37EF-FDF9-4737-8CA8-26AE27157848}" type="pres">
      <dgm:prSet presAssocID="{13772685-809E-4212-86A5-9C9D375CE271}" presName="rootText" presStyleLbl="node1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C55B39-32C4-4100-A48E-696F9EB73204}" type="pres">
      <dgm:prSet presAssocID="{13772685-809E-4212-86A5-9C9D375CE271}" presName="rootConnector" presStyleLbl="node4" presStyleIdx="0" presStyleCnt="0"/>
      <dgm:spPr/>
      <dgm:t>
        <a:bodyPr/>
        <a:lstStyle/>
        <a:p>
          <a:endParaRPr lang="en-US"/>
        </a:p>
      </dgm:t>
    </dgm:pt>
    <dgm:pt modelId="{3C396930-C7A4-4923-AA66-E1EF50FE2B35}" type="pres">
      <dgm:prSet presAssocID="{13772685-809E-4212-86A5-9C9D375CE271}" presName="hierChild4" presStyleCnt="0"/>
      <dgm:spPr/>
    </dgm:pt>
    <dgm:pt modelId="{E052D581-4C0C-4A7F-8934-7E0AD5DF3ECD}" type="pres">
      <dgm:prSet presAssocID="{13772685-809E-4212-86A5-9C9D375CE271}" presName="hierChild5" presStyleCnt="0"/>
      <dgm:spPr/>
    </dgm:pt>
    <dgm:pt modelId="{BF46DD5B-4E72-4D3C-B8A8-E725E4CD0181}" type="pres">
      <dgm:prSet presAssocID="{0DD55FAD-E52B-4BC9-AB6C-36852F99BC13}" presName="hierChild5" presStyleCnt="0"/>
      <dgm:spPr/>
    </dgm:pt>
    <dgm:pt modelId="{4559C290-891C-42AE-814A-E8149DC7DB7A}" type="pres">
      <dgm:prSet presAssocID="{F5627C97-820A-4CBC-A9E9-3DA4F17BA6F8}" presName="hierChild5" presStyleCnt="0"/>
      <dgm:spPr/>
    </dgm:pt>
    <dgm:pt modelId="{B8897420-61AC-478E-B87C-D17D336187DC}" type="pres">
      <dgm:prSet presAssocID="{B76A7AFB-CBCF-4DFB-877A-63060A72B133}" presName="hierChild3" presStyleCnt="0"/>
      <dgm:spPr/>
    </dgm:pt>
  </dgm:ptLst>
  <dgm:cxnLst>
    <dgm:cxn modelId="{E285EB30-EC7B-4162-906A-E2B78D297A61}" type="presOf" srcId="{B76A7AFB-CBCF-4DFB-877A-63060A72B133}" destId="{2EEAFB1E-5D9E-4191-95EE-585CF2230A11}" srcOrd="0" destOrd="0" presId="urn:microsoft.com/office/officeart/2005/8/layout/orgChart1#4"/>
    <dgm:cxn modelId="{BE612F01-F58D-4568-BA8D-FF5576D22DF9}" type="presOf" srcId="{0DD55FAD-E52B-4BC9-AB6C-36852F99BC13}" destId="{0D65C760-3560-4759-A129-E232EF213D73}" srcOrd="1" destOrd="0" presId="urn:microsoft.com/office/officeart/2005/8/layout/orgChart1#4"/>
    <dgm:cxn modelId="{5B32FA4F-0336-43C2-A6E8-5C658CCB5F17}" type="presOf" srcId="{6D7DD956-34D8-4C77-AB80-F9F40DC6ABAB}" destId="{F508182D-0F64-4C7F-B780-88625D6D1343}" srcOrd="0" destOrd="0" presId="urn:microsoft.com/office/officeart/2005/8/layout/orgChart1#4"/>
    <dgm:cxn modelId="{88A2064F-68FD-4F69-A1EB-708C93944D83}" srcId="{2C41E714-7A58-42F4-8116-9E54D929D2B7}" destId="{B3C9F7BD-1458-4D71-8E4B-E53B971EF653}" srcOrd="1" destOrd="0" parTransId="{DF31C312-EA75-462B-89F5-C49B661456AC}" sibTransId="{400328A6-272E-4177-B741-24D1FCF9894D}"/>
    <dgm:cxn modelId="{82E21F34-A8A0-4287-8366-E2615C02C6AD}" type="presOf" srcId="{B76A7AFB-CBCF-4DFB-877A-63060A72B133}" destId="{A1D8A294-71CD-4E9C-B2D4-6FCD7E591AE9}" srcOrd="1" destOrd="0" presId="urn:microsoft.com/office/officeart/2005/8/layout/orgChart1#4"/>
    <dgm:cxn modelId="{F0BA7DA9-21B2-4ED2-9A61-171BE9C96335}" type="presOf" srcId="{13772685-809E-4212-86A5-9C9D375CE271}" destId="{1E3B37EF-FDF9-4737-8CA8-26AE27157848}" srcOrd="0" destOrd="0" presId="urn:microsoft.com/office/officeart/2005/8/layout/orgChart1#4"/>
    <dgm:cxn modelId="{83782EA5-95D5-41EE-A5B0-1D0CAACEA1A5}" type="presOf" srcId="{DF31C312-EA75-462B-89F5-C49B661456AC}" destId="{837C8EED-50DD-4696-925D-5AA393218649}" srcOrd="0" destOrd="0" presId="urn:microsoft.com/office/officeart/2005/8/layout/orgChart1#4"/>
    <dgm:cxn modelId="{B68D29D7-92AC-47D1-A440-DD396C934CBA}" type="presOf" srcId="{B71B22F8-35DC-4B71-9C8E-9A660BD7251F}" destId="{4011CBB2-E559-4379-BD1B-DD5AE88089A8}" srcOrd="0" destOrd="0" presId="urn:microsoft.com/office/officeart/2005/8/layout/orgChart1#4"/>
    <dgm:cxn modelId="{691D874C-C186-43AD-9EEF-A514358774A6}" type="presOf" srcId="{2C41E714-7A58-42F4-8116-9E54D929D2B7}" destId="{09CAE5FA-2EDC-4B36-A0F0-95F9541B3F14}" srcOrd="1" destOrd="0" presId="urn:microsoft.com/office/officeart/2005/8/layout/orgChart1#4"/>
    <dgm:cxn modelId="{3F58656C-DB06-4323-876A-248D3578739A}" type="presOf" srcId="{B71B22F8-35DC-4B71-9C8E-9A660BD7251F}" destId="{CAE08C7C-45A4-48B9-8AE4-0A66B93982D7}" srcOrd="1" destOrd="0" presId="urn:microsoft.com/office/officeart/2005/8/layout/orgChart1#4"/>
    <dgm:cxn modelId="{EA8B8D7B-F55D-42A7-B417-BB452A21A16A}" type="presOf" srcId="{D6222347-7614-4FF3-830E-18B8428CE1A5}" destId="{D5DE9257-760A-4D11-8EDA-5E648F3817FF}" srcOrd="0" destOrd="0" presId="urn:microsoft.com/office/officeart/2005/8/layout/orgChart1#4"/>
    <dgm:cxn modelId="{1A7A3872-9B27-4C2C-A350-B10621E950F0}" srcId="{0DD55FAD-E52B-4BC9-AB6C-36852F99BC13}" destId="{13772685-809E-4212-86A5-9C9D375CE271}" srcOrd="0" destOrd="0" parTransId="{3CA4C46C-D834-40B4-9E94-0D10FDFEEC68}" sibTransId="{2D6780C3-2512-449A-BD41-95AFD0124D8E}"/>
    <dgm:cxn modelId="{84D91A47-5F3E-4603-8A01-51E7B3065C71}" srcId="{F5627C97-820A-4CBC-A9E9-3DA4F17BA6F8}" destId="{0DD55FAD-E52B-4BC9-AB6C-36852F99BC13}" srcOrd="0" destOrd="0" parTransId="{D7C268AD-2E3E-407D-8A0F-7C5A2FF1DAA9}" sibTransId="{1B38B721-E088-4EE0-B07E-554FDD0BB09B}"/>
    <dgm:cxn modelId="{243755C7-349E-492A-BDB2-F282C3975E2D}" type="presOf" srcId="{2A01CC55-4CA9-4358-A6A3-DE00C8D93E69}" destId="{F78A75C3-42CA-49D1-AF41-DD186A674AB0}" srcOrd="0" destOrd="0" presId="urn:microsoft.com/office/officeart/2005/8/layout/orgChart1#4"/>
    <dgm:cxn modelId="{AA77B1E9-D19D-455A-B209-F0C0A0993CCB}" type="presOf" srcId="{0DD55FAD-E52B-4BC9-AB6C-36852F99BC13}" destId="{1A75A507-A838-4932-9759-BF1012A46345}" srcOrd="0" destOrd="0" presId="urn:microsoft.com/office/officeart/2005/8/layout/orgChart1#4"/>
    <dgm:cxn modelId="{C7361C53-26B1-4344-AD3E-22117F88A7C8}" srcId="{57EDF7E9-571E-4945-B6F2-E46BEA5D0A6E}" destId="{B76A7AFB-CBCF-4DFB-877A-63060A72B133}" srcOrd="0" destOrd="0" parTransId="{E775B893-8786-44F5-98A7-D7ECD29E8286}" sibTransId="{0E06531C-FB99-416F-AB67-C1FA6810960F}"/>
    <dgm:cxn modelId="{B06E3B9E-5AC2-4B4B-9218-4E0985274B20}" type="presOf" srcId="{D7C268AD-2E3E-407D-8A0F-7C5A2FF1DAA9}" destId="{FFCEA097-0617-46DE-B387-44E3AF9FFF4D}" srcOrd="0" destOrd="0" presId="urn:microsoft.com/office/officeart/2005/8/layout/orgChart1#4"/>
    <dgm:cxn modelId="{751F6AA3-B0D5-4D62-8EE7-24874D9FF03E}" type="presOf" srcId="{3CA4C46C-D834-40B4-9E94-0D10FDFEEC68}" destId="{5A1922ED-EA6A-4872-952F-9AF16E36C5B2}" srcOrd="0" destOrd="0" presId="urn:microsoft.com/office/officeart/2005/8/layout/orgChart1#4"/>
    <dgm:cxn modelId="{E09DDF4C-A7D9-493D-8EBA-DC38DC907C0B}" type="presOf" srcId="{F5627C97-820A-4CBC-A9E9-3DA4F17BA6F8}" destId="{AE5855F9-53DD-4F14-8103-590D8ABA9392}" srcOrd="0" destOrd="0" presId="urn:microsoft.com/office/officeart/2005/8/layout/orgChart1#4"/>
    <dgm:cxn modelId="{15B8DCA3-4C6B-4A8B-90D5-D116FB236D88}" type="presOf" srcId="{B3C9F7BD-1458-4D71-8E4B-E53B971EF653}" destId="{84F76CC9-5C68-4B9B-9276-CF37304A965F}" srcOrd="0" destOrd="0" presId="urn:microsoft.com/office/officeart/2005/8/layout/orgChart1#4"/>
    <dgm:cxn modelId="{75D3A188-91A0-49AC-99AF-2478D4404C9A}" srcId="{B76A7AFB-CBCF-4DFB-877A-63060A72B133}" destId="{F5627C97-820A-4CBC-A9E9-3DA4F17BA6F8}" srcOrd="1" destOrd="0" parTransId="{D6222347-7614-4FF3-830E-18B8428CE1A5}" sibTransId="{3419F9C1-EB32-4E60-AAC5-389E2B52B5AF}"/>
    <dgm:cxn modelId="{B737492B-3DD4-423D-9962-6ADE4527AAA9}" type="presOf" srcId="{13772685-809E-4212-86A5-9C9D375CE271}" destId="{7BC55B39-32C4-4100-A48E-696F9EB73204}" srcOrd="1" destOrd="0" presId="urn:microsoft.com/office/officeart/2005/8/layout/orgChart1#4"/>
    <dgm:cxn modelId="{ED309A40-A3CF-4D7C-9259-FF7D65AA43BA}" type="presOf" srcId="{57EDF7E9-571E-4945-B6F2-E46BEA5D0A6E}" destId="{C777FB2D-4DA5-421F-BD44-46BEB933A7D2}" srcOrd="0" destOrd="0" presId="urn:microsoft.com/office/officeart/2005/8/layout/orgChart1#4"/>
    <dgm:cxn modelId="{E7B2EAA8-BC36-4E80-9003-CA8A5AEA854F}" type="presOf" srcId="{F5627C97-820A-4CBC-A9E9-3DA4F17BA6F8}" destId="{3D45DD14-53DC-4320-A4EF-C31398D6E6FC}" srcOrd="1" destOrd="0" presId="urn:microsoft.com/office/officeart/2005/8/layout/orgChart1#4"/>
    <dgm:cxn modelId="{F924D96A-E5C2-4106-A237-845F52350362}" type="presOf" srcId="{B3C9F7BD-1458-4D71-8E4B-E53B971EF653}" destId="{7F536FB9-3B0B-4DCE-AE5E-A59B31095B86}" srcOrd="1" destOrd="0" presId="urn:microsoft.com/office/officeart/2005/8/layout/orgChart1#4"/>
    <dgm:cxn modelId="{2C2D5CD8-F5E9-49DA-BDB6-BEC7B95D98F6}" srcId="{B76A7AFB-CBCF-4DFB-877A-63060A72B133}" destId="{2C41E714-7A58-42F4-8116-9E54D929D2B7}" srcOrd="0" destOrd="0" parTransId="{2A01CC55-4CA9-4358-A6A3-DE00C8D93E69}" sibTransId="{FF7113C1-B686-4269-BB2D-7F5422C324EF}"/>
    <dgm:cxn modelId="{53E3C07B-191E-4BBE-80DB-177C1F911C1D}" type="presOf" srcId="{2C41E714-7A58-42F4-8116-9E54D929D2B7}" destId="{150795D1-032F-4A40-9967-755E9A62656C}" srcOrd="0" destOrd="0" presId="urn:microsoft.com/office/officeart/2005/8/layout/orgChart1#4"/>
    <dgm:cxn modelId="{922CAD16-CE20-48B1-AEF6-D035F0BD17A2}" srcId="{2C41E714-7A58-42F4-8116-9E54D929D2B7}" destId="{B71B22F8-35DC-4B71-9C8E-9A660BD7251F}" srcOrd="0" destOrd="0" parTransId="{6D7DD956-34D8-4C77-AB80-F9F40DC6ABAB}" sibTransId="{56328586-F6D3-4FB1-B6B3-2D76ED568435}"/>
    <dgm:cxn modelId="{4FFF2959-6288-4233-A8F2-0B9305023189}" type="presParOf" srcId="{C777FB2D-4DA5-421F-BD44-46BEB933A7D2}" destId="{9025AFBD-3864-443B-B22A-E0E483B3195B}" srcOrd="0" destOrd="0" presId="urn:microsoft.com/office/officeart/2005/8/layout/orgChart1#4"/>
    <dgm:cxn modelId="{8013A792-5CC7-4C54-9240-3A0718F228A4}" type="presParOf" srcId="{9025AFBD-3864-443B-B22A-E0E483B3195B}" destId="{79F5F690-974A-449F-925D-85554527F176}" srcOrd="0" destOrd="0" presId="urn:microsoft.com/office/officeart/2005/8/layout/orgChart1#4"/>
    <dgm:cxn modelId="{4E22E1CC-52CD-4693-AE20-4FCF0282BEDC}" type="presParOf" srcId="{79F5F690-974A-449F-925D-85554527F176}" destId="{2EEAFB1E-5D9E-4191-95EE-585CF2230A11}" srcOrd="0" destOrd="0" presId="urn:microsoft.com/office/officeart/2005/8/layout/orgChart1#4"/>
    <dgm:cxn modelId="{46A13D9F-0C51-44FE-8C1E-7E9CB6121CDE}" type="presParOf" srcId="{79F5F690-974A-449F-925D-85554527F176}" destId="{A1D8A294-71CD-4E9C-B2D4-6FCD7E591AE9}" srcOrd="1" destOrd="0" presId="urn:microsoft.com/office/officeart/2005/8/layout/orgChart1#4"/>
    <dgm:cxn modelId="{B58F5820-5007-4BC9-8A09-604FDFD42F87}" type="presParOf" srcId="{9025AFBD-3864-443B-B22A-E0E483B3195B}" destId="{42DF4488-5C44-4986-BB87-083F36F0DE6E}" srcOrd="1" destOrd="0" presId="urn:microsoft.com/office/officeart/2005/8/layout/orgChart1#4"/>
    <dgm:cxn modelId="{F5998FFD-B85C-40E5-ACB2-C04500C0683B}" type="presParOf" srcId="{42DF4488-5C44-4986-BB87-083F36F0DE6E}" destId="{F78A75C3-42CA-49D1-AF41-DD186A674AB0}" srcOrd="0" destOrd="0" presId="urn:microsoft.com/office/officeart/2005/8/layout/orgChart1#4"/>
    <dgm:cxn modelId="{2F230099-45F8-4147-ACEA-07B7E74F5B41}" type="presParOf" srcId="{42DF4488-5C44-4986-BB87-083F36F0DE6E}" destId="{494EEA7F-8264-4D65-9BBC-EC2A4AD5C910}" srcOrd="1" destOrd="0" presId="urn:microsoft.com/office/officeart/2005/8/layout/orgChart1#4"/>
    <dgm:cxn modelId="{28F562B6-FB62-418E-93A9-2F57362BD76B}" type="presParOf" srcId="{494EEA7F-8264-4D65-9BBC-EC2A4AD5C910}" destId="{6E0C25BD-7523-4CE7-BA64-5FE97B0E951B}" srcOrd="0" destOrd="0" presId="urn:microsoft.com/office/officeart/2005/8/layout/orgChart1#4"/>
    <dgm:cxn modelId="{FC079B08-3A2B-4523-9ACC-B0BEE71557BA}" type="presParOf" srcId="{6E0C25BD-7523-4CE7-BA64-5FE97B0E951B}" destId="{150795D1-032F-4A40-9967-755E9A62656C}" srcOrd="0" destOrd="0" presId="urn:microsoft.com/office/officeart/2005/8/layout/orgChart1#4"/>
    <dgm:cxn modelId="{3BF36026-23C1-4BA5-B4AE-994176603F43}" type="presParOf" srcId="{6E0C25BD-7523-4CE7-BA64-5FE97B0E951B}" destId="{09CAE5FA-2EDC-4B36-A0F0-95F9541B3F14}" srcOrd="1" destOrd="0" presId="urn:microsoft.com/office/officeart/2005/8/layout/orgChart1#4"/>
    <dgm:cxn modelId="{C0C951FF-1209-4BC0-A8E5-43CF4BEBF193}" type="presParOf" srcId="{494EEA7F-8264-4D65-9BBC-EC2A4AD5C910}" destId="{21737D4D-499F-49EE-836A-DB66D73D89DF}" srcOrd="1" destOrd="0" presId="urn:microsoft.com/office/officeart/2005/8/layout/orgChart1#4"/>
    <dgm:cxn modelId="{ED640F9E-CA50-44AF-ABCC-48ECABDFACA1}" type="presParOf" srcId="{21737D4D-499F-49EE-836A-DB66D73D89DF}" destId="{F508182D-0F64-4C7F-B780-88625D6D1343}" srcOrd="0" destOrd="0" presId="urn:microsoft.com/office/officeart/2005/8/layout/orgChart1#4"/>
    <dgm:cxn modelId="{C0E290B8-7F38-4132-B3AC-7C74F2A36667}" type="presParOf" srcId="{21737D4D-499F-49EE-836A-DB66D73D89DF}" destId="{29123999-579C-4412-A3B6-060522011018}" srcOrd="1" destOrd="0" presId="urn:microsoft.com/office/officeart/2005/8/layout/orgChart1#4"/>
    <dgm:cxn modelId="{FCC510F5-9246-43FA-BF5F-BD9EDDC368B7}" type="presParOf" srcId="{29123999-579C-4412-A3B6-060522011018}" destId="{077DB280-5E15-47C7-AE9E-5F6059C86DB5}" srcOrd="0" destOrd="0" presId="urn:microsoft.com/office/officeart/2005/8/layout/orgChart1#4"/>
    <dgm:cxn modelId="{6302F0FE-A366-4E75-A1E1-52DED868B79E}" type="presParOf" srcId="{077DB280-5E15-47C7-AE9E-5F6059C86DB5}" destId="{4011CBB2-E559-4379-BD1B-DD5AE88089A8}" srcOrd="0" destOrd="0" presId="urn:microsoft.com/office/officeart/2005/8/layout/orgChart1#4"/>
    <dgm:cxn modelId="{A80AA997-8EAE-4387-BB35-978807B7511F}" type="presParOf" srcId="{077DB280-5E15-47C7-AE9E-5F6059C86DB5}" destId="{CAE08C7C-45A4-48B9-8AE4-0A66B93982D7}" srcOrd="1" destOrd="0" presId="urn:microsoft.com/office/officeart/2005/8/layout/orgChart1#4"/>
    <dgm:cxn modelId="{6EA412C1-E849-4800-AB90-E65CE12F8B8F}" type="presParOf" srcId="{29123999-579C-4412-A3B6-060522011018}" destId="{78889057-E08B-44C5-A7AA-8DF79C1425FC}" srcOrd="1" destOrd="0" presId="urn:microsoft.com/office/officeart/2005/8/layout/orgChart1#4"/>
    <dgm:cxn modelId="{4CCCE09F-368A-4E58-B0DC-12F8841B8CF5}" type="presParOf" srcId="{29123999-579C-4412-A3B6-060522011018}" destId="{62FAEC9A-75D7-4010-ADAA-6ADF18E3F47D}" srcOrd="2" destOrd="0" presId="urn:microsoft.com/office/officeart/2005/8/layout/orgChart1#4"/>
    <dgm:cxn modelId="{9FB60C66-8756-482D-BF6B-8706A4F096ED}" type="presParOf" srcId="{21737D4D-499F-49EE-836A-DB66D73D89DF}" destId="{837C8EED-50DD-4696-925D-5AA393218649}" srcOrd="2" destOrd="0" presId="urn:microsoft.com/office/officeart/2005/8/layout/orgChart1#4"/>
    <dgm:cxn modelId="{FA900661-6978-4885-9D67-37A39CD0C4ED}" type="presParOf" srcId="{21737D4D-499F-49EE-836A-DB66D73D89DF}" destId="{26A3288C-E4BA-4BEA-A0B2-3A8C160D854C}" srcOrd="3" destOrd="0" presId="urn:microsoft.com/office/officeart/2005/8/layout/orgChart1#4"/>
    <dgm:cxn modelId="{B64EDEB2-B141-48A2-953A-F1C85995637C}" type="presParOf" srcId="{26A3288C-E4BA-4BEA-A0B2-3A8C160D854C}" destId="{AC0D77AE-37D7-4C99-88B5-27E836201FB9}" srcOrd="0" destOrd="0" presId="urn:microsoft.com/office/officeart/2005/8/layout/orgChart1#4"/>
    <dgm:cxn modelId="{9AECE5D2-2385-4A1C-BCC8-C8869FC62597}" type="presParOf" srcId="{AC0D77AE-37D7-4C99-88B5-27E836201FB9}" destId="{84F76CC9-5C68-4B9B-9276-CF37304A965F}" srcOrd="0" destOrd="0" presId="urn:microsoft.com/office/officeart/2005/8/layout/orgChart1#4"/>
    <dgm:cxn modelId="{2D160BFC-8C4E-47AB-B5CC-5547A11F6BAC}" type="presParOf" srcId="{AC0D77AE-37D7-4C99-88B5-27E836201FB9}" destId="{7F536FB9-3B0B-4DCE-AE5E-A59B31095B86}" srcOrd="1" destOrd="0" presId="urn:microsoft.com/office/officeart/2005/8/layout/orgChart1#4"/>
    <dgm:cxn modelId="{5E1B6554-F338-462A-9CE9-8CCAD006FB98}" type="presParOf" srcId="{26A3288C-E4BA-4BEA-A0B2-3A8C160D854C}" destId="{BF175028-4036-454B-91D9-6360B5E1EBDB}" srcOrd="1" destOrd="0" presId="urn:microsoft.com/office/officeart/2005/8/layout/orgChart1#4"/>
    <dgm:cxn modelId="{22E2B293-6189-4386-B1A6-B9D0FCA7B61D}" type="presParOf" srcId="{26A3288C-E4BA-4BEA-A0B2-3A8C160D854C}" destId="{DB77094F-4536-4F39-BA2E-E55D3312EF7B}" srcOrd="2" destOrd="0" presId="urn:microsoft.com/office/officeart/2005/8/layout/orgChart1#4"/>
    <dgm:cxn modelId="{76B55EC7-6AF8-4454-B3CE-ECF8451B3E64}" type="presParOf" srcId="{494EEA7F-8264-4D65-9BBC-EC2A4AD5C910}" destId="{27C24C3E-92B4-495F-B4D7-BDDDD9592B27}" srcOrd="2" destOrd="0" presId="urn:microsoft.com/office/officeart/2005/8/layout/orgChart1#4"/>
    <dgm:cxn modelId="{3848DEEF-E689-45A6-A958-23C1C3FC4B00}" type="presParOf" srcId="{42DF4488-5C44-4986-BB87-083F36F0DE6E}" destId="{D5DE9257-760A-4D11-8EDA-5E648F3817FF}" srcOrd="2" destOrd="0" presId="urn:microsoft.com/office/officeart/2005/8/layout/orgChart1#4"/>
    <dgm:cxn modelId="{E5D22247-B444-4FE3-864C-0B534D70BACF}" type="presParOf" srcId="{42DF4488-5C44-4986-BB87-083F36F0DE6E}" destId="{44A4F7E1-DF4D-42AD-A01A-9FF9E85A29D3}" srcOrd="3" destOrd="0" presId="urn:microsoft.com/office/officeart/2005/8/layout/orgChart1#4"/>
    <dgm:cxn modelId="{D0EA544E-7938-430D-B793-CB411E84D405}" type="presParOf" srcId="{44A4F7E1-DF4D-42AD-A01A-9FF9E85A29D3}" destId="{938ECB27-9AF2-47D3-8C7E-A7C3B411298F}" srcOrd="0" destOrd="0" presId="urn:microsoft.com/office/officeart/2005/8/layout/orgChart1#4"/>
    <dgm:cxn modelId="{557D3425-430D-44B5-BE15-CE4B59D356E8}" type="presParOf" srcId="{938ECB27-9AF2-47D3-8C7E-A7C3B411298F}" destId="{AE5855F9-53DD-4F14-8103-590D8ABA9392}" srcOrd="0" destOrd="0" presId="urn:microsoft.com/office/officeart/2005/8/layout/orgChart1#4"/>
    <dgm:cxn modelId="{5F5B0B4A-8387-44E9-B3BB-06F3F281CA49}" type="presParOf" srcId="{938ECB27-9AF2-47D3-8C7E-A7C3B411298F}" destId="{3D45DD14-53DC-4320-A4EF-C31398D6E6FC}" srcOrd="1" destOrd="0" presId="urn:microsoft.com/office/officeart/2005/8/layout/orgChart1#4"/>
    <dgm:cxn modelId="{FC02810C-D9EE-4E3C-94A0-11639AE16B4C}" type="presParOf" srcId="{44A4F7E1-DF4D-42AD-A01A-9FF9E85A29D3}" destId="{9B35156D-70D3-4114-A3AE-0450F6F0ED56}" srcOrd="1" destOrd="0" presId="urn:microsoft.com/office/officeart/2005/8/layout/orgChart1#4"/>
    <dgm:cxn modelId="{A0D030DB-014F-4547-ABC6-12B8F445651D}" type="presParOf" srcId="{9B35156D-70D3-4114-A3AE-0450F6F0ED56}" destId="{FFCEA097-0617-46DE-B387-44E3AF9FFF4D}" srcOrd="0" destOrd="0" presId="urn:microsoft.com/office/officeart/2005/8/layout/orgChart1#4"/>
    <dgm:cxn modelId="{C1B722AB-5A18-4AB6-9B18-FEF916D1CE1E}" type="presParOf" srcId="{9B35156D-70D3-4114-A3AE-0450F6F0ED56}" destId="{D0A818A5-2FB8-43E1-BAF4-16197F3E471E}" srcOrd="1" destOrd="0" presId="urn:microsoft.com/office/officeart/2005/8/layout/orgChart1#4"/>
    <dgm:cxn modelId="{CBECBF93-34A3-4238-86F7-D28BB0915C11}" type="presParOf" srcId="{D0A818A5-2FB8-43E1-BAF4-16197F3E471E}" destId="{1FDC7937-2B07-4746-BA3D-37A96F1239D8}" srcOrd="0" destOrd="0" presId="urn:microsoft.com/office/officeart/2005/8/layout/orgChart1#4"/>
    <dgm:cxn modelId="{B939AD97-3CE6-4265-961F-6D572192936A}" type="presParOf" srcId="{1FDC7937-2B07-4746-BA3D-37A96F1239D8}" destId="{1A75A507-A838-4932-9759-BF1012A46345}" srcOrd="0" destOrd="0" presId="urn:microsoft.com/office/officeart/2005/8/layout/orgChart1#4"/>
    <dgm:cxn modelId="{232B7C3C-046E-4F4F-A016-0FACAD780BD0}" type="presParOf" srcId="{1FDC7937-2B07-4746-BA3D-37A96F1239D8}" destId="{0D65C760-3560-4759-A129-E232EF213D73}" srcOrd="1" destOrd="0" presId="urn:microsoft.com/office/officeart/2005/8/layout/orgChart1#4"/>
    <dgm:cxn modelId="{138283E3-1108-43C9-932D-A8F4B10105DB}" type="presParOf" srcId="{D0A818A5-2FB8-43E1-BAF4-16197F3E471E}" destId="{8197F000-90FF-48C8-9B95-AF2AD141F96E}" srcOrd="1" destOrd="0" presId="urn:microsoft.com/office/officeart/2005/8/layout/orgChart1#4"/>
    <dgm:cxn modelId="{8D271FB6-5A2C-41D6-9EB1-24EEA9DD1D63}" type="presParOf" srcId="{8197F000-90FF-48C8-9B95-AF2AD141F96E}" destId="{5A1922ED-EA6A-4872-952F-9AF16E36C5B2}" srcOrd="0" destOrd="0" presId="urn:microsoft.com/office/officeart/2005/8/layout/orgChart1#4"/>
    <dgm:cxn modelId="{5D523679-70B6-4D01-8F36-0DC6477A6DF0}" type="presParOf" srcId="{8197F000-90FF-48C8-9B95-AF2AD141F96E}" destId="{F9A7209A-975E-4F67-9B81-069C311E0145}" srcOrd="1" destOrd="0" presId="urn:microsoft.com/office/officeart/2005/8/layout/orgChart1#4"/>
    <dgm:cxn modelId="{531EB3C7-46EB-49F6-BB7C-4AFC33F4A645}" type="presParOf" srcId="{F9A7209A-975E-4F67-9B81-069C311E0145}" destId="{3578FF6F-F6E0-47D5-AF41-2481B4019029}" srcOrd="0" destOrd="0" presId="urn:microsoft.com/office/officeart/2005/8/layout/orgChart1#4"/>
    <dgm:cxn modelId="{ABBDFF1B-1C40-4040-B67D-E10F0FD04650}" type="presParOf" srcId="{3578FF6F-F6E0-47D5-AF41-2481B4019029}" destId="{1E3B37EF-FDF9-4737-8CA8-26AE27157848}" srcOrd="0" destOrd="0" presId="urn:microsoft.com/office/officeart/2005/8/layout/orgChart1#4"/>
    <dgm:cxn modelId="{5441732B-20AB-4F7A-B5ED-A498F2C45604}" type="presParOf" srcId="{3578FF6F-F6E0-47D5-AF41-2481B4019029}" destId="{7BC55B39-32C4-4100-A48E-696F9EB73204}" srcOrd="1" destOrd="0" presId="urn:microsoft.com/office/officeart/2005/8/layout/orgChart1#4"/>
    <dgm:cxn modelId="{58023844-9289-4BA5-AA2B-64B914D49A33}" type="presParOf" srcId="{F9A7209A-975E-4F67-9B81-069C311E0145}" destId="{3C396930-C7A4-4923-AA66-E1EF50FE2B35}" srcOrd="1" destOrd="0" presId="urn:microsoft.com/office/officeart/2005/8/layout/orgChart1#4"/>
    <dgm:cxn modelId="{9932244F-E1FA-43E0-A0EB-49B6276B1EE5}" type="presParOf" srcId="{F9A7209A-975E-4F67-9B81-069C311E0145}" destId="{E052D581-4C0C-4A7F-8934-7E0AD5DF3ECD}" srcOrd="2" destOrd="0" presId="urn:microsoft.com/office/officeart/2005/8/layout/orgChart1#4"/>
    <dgm:cxn modelId="{4C7A461F-2366-4E0B-A6CA-DE11D8CB5DCA}" type="presParOf" srcId="{D0A818A5-2FB8-43E1-BAF4-16197F3E471E}" destId="{BF46DD5B-4E72-4D3C-B8A8-E725E4CD0181}" srcOrd="2" destOrd="0" presId="urn:microsoft.com/office/officeart/2005/8/layout/orgChart1#4"/>
    <dgm:cxn modelId="{D7E269CA-6E16-497F-8A7D-0F02774FAC23}" type="presParOf" srcId="{44A4F7E1-DF4D-42AD-A01A-9FF9E85A29D3}" destId="{4559C290-891C-42AE-814A-E8149DC7DB7A}" srcOrd="2" destOrd="0" presId="urn:microsoft.com/office/officeart/2005/8/layout/orgChart1#4"/>
    <dgm:cxn modelId="{8BF49EF3-D1D0-43DC-BE24-24A755F1EB9E}" type="presParOf" srcId="{9025AFBD-3864-443B-B22A-E0E483B3195B}" destId="{B8897420-61AC-478E-B87C-D17D336187DC}" srcOrd="2" destOrd="0" presId="urn:microsoft.com/office/officeart/2005/8/layout/orgChart1#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1922ED-EA6A-4872-952F-9AF16E36C5B2}">
      <dsp:nvSpPr>
        <dsp:cNvPr id="0" name=""/>
        <dsp:cNvSpPr/>
      </dsp:nvSpPr>
      <dsp:spPr>
        <a:xfrm>
          <a:off x="3386097" y="3476846"/>
          <a:ext cx="299212" cy="797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283"/>
              </a:lnTo>
              <a:lnTo>
                <a:pt x="299212" y="797283"/>
              </a:lnTo>
            </a:path>
          </a:pathLst>
        </a:custGeom>
        <a:noFill/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EA097-0617-46DE-B387-44E3AF9FFF4D}">
      <dsp:nvSpPr>
        <dsp:cNvPr id="0" name=""/>
        <dsp:cNvSpPr/>
      </dsp:nvSpPr>
      <dsp:spPr>
        <a:xfrm>
          <a:off x="4058473" y="2173699"/>
          <a:ext cx="91440" cy="405526"/>
        </a:xfrm>
        <a:custGeom>
          <a:avLst/>
          <a:gdLst/>
          <a:ahLst/>
          <a:cxnLst/>
          <a:rect l="0" t="0" r="0" b="0"/>
          <a:pathLst>
            <a:path>
              <a:moveTo>
                <a:pt x="75646" y="0"/>
              </a:moveTo>
              <a:lnTo>
                <a:pt x="75646" y="217026"/>
              </a:lnTo>
              <a:lnTo>
                <a:pt x="45720" y="217026"/>
              </a:lnTo>
              <a:lnTo>
                <a:pt x="45720" y="405526"/>
              </a:lnTo>
            </a:path>
          </a:pathLst>
        </a:custGeom>
        <a:noFill/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E9257-760A-4D11-8EDA-5E648F3817FF}">
      <dsp:nvSpPr>
        <dsp:cNvPr id="0" name=""/>
        <dsp:cNvSpPr/>
      </dsp:nvSpPr>
      <dsp:spPr>
        <a:xfrm>
          <a:off x="2823595" y="899080"/>
          <a:ext cx="1310524" cy="377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500"/>
              </a:lnTo>
              <a:lnTo>
                <a:pt x="1310524" y="188500"/>
              </a:lnTo>
              <a:lnTo>
                <a:pt x="1310524" y="377000"/>
              </a:lnTo>
            </a:path>
          </a:pathLst>
        </a:custGeom>
        <a:noFill/>
        <a:ln w="254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C8EED-50DD-4696-925D-5AA393218649}">
      <dsp:nvSpPr>
        <dsp:cNvPr id="0" name=""/>
        <dsp:cNvSpPr/>
      </dsp:nvSpPr>
      <dsp:spPr>
        <a:xfrm>
          <a:off x="794974" y="2173699"/>
          <a:ext cx="269285" cy="2100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0429"/>
              </a:lnTo>
              <a:lnTo>
                <a:pt x="269285" y="2100429"/>
              </a:lnTo>
            </a:path>
          </a:pathLst>
        </a:custGeom>
        <a:noFill/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8182D-0F64-4C7F-B780-88625D6D1343}">
      <dsp:nvSpPr>
        <dsp:cNvPr id="0" name=""/>
        <dsp:cNvSpPr/>
      </dsp:nvSpPr>
      <dsp:spPr>
        <a:xfrm>
          <a:off x="794974" y="2173699"/>
          <a:ext cx="269285" cy="825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810"/>
              </a:lnTo>
              <a:lnTo>
                <a:pt x="269285" y="825810"/>
              </a:lnTo>
            </a:path>
          </a:pathLst>
        </a:custGeom>
        <a:noFill/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A75C3-42CA-49D1-AF41-DD186A674AB0}">
      <dsp:nvSpPr>
        <dsp:cNvPr id="0" name=""/>
        <dsp:cNvSpPr/>
      </dsp:nvSpPr>
      <dsp:spPr>
        <a:xfrm>
          <a:off x="1513070" y="899080"/>
          <a:ext cx="1310524" cy="377000"/>
        </a:xfrm>
        <a:custGeom>
          <a:avLst/>
          <a:gdLst/>
          <a:ahLst/>
          <a:cxnLst/>
          <a:rect l="0" t="0" r="0" b="0"/>
          <a:pathLst>
            <a:path>
              <a:moveTo>
                <a:pt x="1310524" y="0"/>
              </a:moveTo>
              <a:lnTo>
                <a:pt x="1310524" y="188500"/>
              </a:lnTo>
              <a:lnTo>
                <a:pt x="0" y="188500"/>
              </a:lnTo>
              <a:lnTo>
                <a:pt x="0" y="377000"/>
              </a:lnTo>
            </a:path>
          </a:pathLst>
        </a:custGeom>
        <a:noFill/>
        <a:ln w="254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AFB1E-5D9E-4191-95EE-585CF2230A11}">
      <dsp:nvSpPr>
        <dsp:cNvPr id="0" name=""/>
        <dsp:cNvSpPr/>
      </dsp:nvSpPr>
      <dsp:spPr>
        <a:xfrm>
          <a:off x="1925975" y="1460"/>
          <a:ext cx="1795239" cy="8976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Kathy Sinclair, President</a:t>
          </a:r>
          <a:endParaRPr lang="en-US" sz="1600" kern="1200" dirty="0"/>
        </a:p>
      </dsp:txBody>
      <dsp:txXfrm>
        <a:off x="1925975" y="1460"/>
        <a:ext cx="1795239" cy="897619"/>
      </dsp:txXfrm>
    </dsp:sp>
    <dsp:sp modelId="{150795D1-032F-4A40-9967-755E9A62656C}">
      <dsp:nvSpPr>
        <dsp:cNvPr id="0" name=""/>
        <dsp:cNvSpPr/>
      </dsp:nvSpPr>
      <dsp:spPr>
        <a:xfrm>
          <a:off x="615450" y="1276080"/>
          <a:ext cx="1795239" cy="8976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Jack Thomas, VP Sales</a:t>
          </a:r>
          <a:endParaRPr lang="en-US" sz="1600" kern="1200" dirty="0"/>
        </a:p>
      </dsp:txBody>
      <dsp:txXfrm>
        <a:off x="615450" y="1276080"/>
        <a:ext cx="1795239" cy="897619"/>
      </dsp:txXfrm>
    </dsp:sp>
    <dsp:sp modelId="{4011CBB2-E559-4379-BD1B-DD5AE88089A8}">
      <dsp:nvSpPr>
        <dsp:cNvPr id="0" name=""/>
        <dsp:cNvSpPr/>
      </dsp:nvSpPr>
      <dsp:spPr>
        <a:xfrm>
          <a:off x="1064260" y="2550700"/>
          <a:ext cx="1795239" cy="89761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Solena Hernandez, Market Analyst</a:t>
          </a:r>
          <a:endParaRPr lang="en-US" sz="1600" kern="1200" dirty="0"/>
        </a:p>
      </dsp:txBody>
      <dsp:txXfrm>
        <a:off x="1064260" y="2550700"/>
        <a:ext cx="1795239" cy="897619"/>
      </dsp:txXfrm>
    </dsp:sp>
    <dsp:sp modelId="{84F76CC9-5C68-4B9B-9276-CF37304A965F}">
      <dsp:nvSpPr>
        <dsp:cNvPr id="0" name=""/>
        <dsp:cNvSpPr/>
      </dsp:nvSpPr>
      <dsp:spPr>
        <a:xfrm>
          <a:off x="1064260" y="3825319"/>
          <a:ext cx="1795239" cy="89761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Aileen MacElvoy, Marketing Manager</a:t>
          </a:r>
          <a:endParaRPr lang="en-US" sz="1600" kern="1200" dirty="0"/>
        </a:p>
      </dsp:txBody>
      <dsp:txXfrm>
        <a:off x="1064260" y="3825319"/>
        <a:ext cx="1795239" cy="897619"/>
      </dsp:txXfrm>
    </dsp:sp>
    <dsp:sp modelId="{AE5855F9-53DD-4F14-8103-590D8ABA9392}">
      <dsp:nvSpPr>
        <dsp:cNvPr id="0" name=""/>
        <dsp:cNvSpPr/>
      </dsp:nvSpPr>
      <dsp:spPr>
        <a:xfrm>
          <a:off x="3236500" y="1276080"/>
          <a:ext cx="1795239" cy="89761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Susan Gianni, Consultant</a:t>
          </a:r>
          <a:endParaRPr lang="en-US" sz="1600" kern="1200" dirty="0"/>
        </a:p>
      </dsp:txBody>
      <dsp:txXfrm>
        <a:off x="3236500" y="1276080"/>
        <a:ext cx="1795239" cy="897619"/>
      </dsp:txXfrm>
    </dsp:sp>
    <dsp:sp modelId="{1A75A507-A838-4932-9759-BF1012A46345}">
      <dsp:nvSpPr>
        <dsp:cNvPr id="0" name=""/>
        <dsp:cNvSpPr/>
      </dsp:nvSpPr>
      <dsp:spPr>
        <a:xfrm>
          <a:off x="3206573" y="2579226"/>
          <a:ext cx="1795239" cy="8976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Joe Manning, Buyer</a:t>
          </a:r>
          <a:endParaRPr lang="en-US" sz="1600" kern="1200" dirty="0"/>
        </a:p>
      </dsp:txBody>
      <dsp:txXfrm>
        <a:off x="3206573" y="2579226"/>
        <a:ext cx="1795239" cy="897619"/>
      </dsp:txXfrm>
    </dsp:sp>
    <dsp:sp modelId="{1E3B37EF-FDF9-4737-8CA8-26AE27157848}">
      <dsp:nvSpPr>
        <dsp:cNvPr id="0" name=""/>
        <dsp:cNvSpPr/>
      </dsp:nvSpPr>
      <dsp:spPr>
        <a:xfrm>
          <a:off x="3685309" y="3825319"/>
          <a:ext cx="1795239" cy="8976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Matt Smith, Assistant Buyer</a:t>
          </a:r>
          <a:endParaRPr lang="en-US" sz="1600" kern="1200" dirty="0"/>
        </a:p>
      </dsp:txBody>
      <dsp:txXfrm>
        <a:off x="3685309" y="3825319"/>
        <a:ext cx="1795239" cy="897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#4" minVer="12.0">
  <dgm:title val=""/>
  <dgm:desc val=""/>
  <dgm:catLst>
    <dgm:cat type="hierarchy" pri="1000"/>
    <dgm:cat type="convert" pri="6000"/>
  </dgm:catLst>
  <dgm:sampData>
    <dgm:dataModel>
      <dgm:ptLst>
        <dgm:pt modelId="0" type="doc">
          <dgm:prSet phldr="1"/>
        </dgm:pt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>
              <dgm:rule type="w" val="INF" fact="NaN" max="NaN"/>
            </dgm:ruleLst>
            <dgm:layoutNode name="rootText1" styleLbl="node1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100"/>
              </dgm:constrLst>
              <dgm:ruleLst>
                <dgm:rule type="primFontSz" val="2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constrLst>
                      <dgm:constr type="alignOff" val="0.65"/>
                    </dgm:constrLst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" styleLbl="node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 styleLbl="asst0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alg type="hierChild">
              <dgm:param type="chAlign" val="l"/>
              <dgm:param type="linDir" val="fromL"/>
              <dgm:param type="secChAlign" val="t"/>
              <dgm:param type="sec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07" axis="precedSib" ptType="parTrans" st="-1" cnt="1">
                <dgm:layoutNode name="Name108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9">
                  <dgm:if name="Name110" func="var" arg="hierBranch" op="equ" val="l">
                    <dgm:alg type="hierRoot">
                      <dgm:param type="hierAlign" val="tR"/>
                    </dgm:alg>
                    <dgm:constrLst>
                      <dgm:constr type="alignOff" val="0.65"/>
                    </dgm:constrLst>
                  </dgm:if>
                  <dgm:if name="Name111" func="var" arg="hierBranch" op="equ" val="r">
                    <dgm:alg type="hierRoot">
                      <dgm:param type="hierAlign" val="tL"/>
                    </dgm:alg>
                    <dgm:constrLst>
                      <dgm:constr type="alignOff" val="0.65"/>
                    </dgm:constrLst>
                  </dgm:if>
                  <dgm:if name="Name112" func="var" arg="hierBranch" op="equ" val="hang">
                    <dgm:alg type="hierRoot"/>
                    <dgm:constrLst>
                      <dgm:constr type="alignOff" val="0.65"/>
                    </dgm:constrLst>
                  </dgm:if>
                  <dgm:if name="Name113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4" func="var" arg="hierBranch" op="equ" val="init">
                    <dgm:choose name="Name115">
                      <dgm:if name="Name116" axis="des" func="maxDepth" op="l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117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8"/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9">
                    <dgm:if name="Name120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1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2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3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3" styleLbl="asst0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6">
                  <dgm:choose name="Name124">
                    <dgm:if name="Name125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6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7" func="var" arg="hierBranch" op="equ" val="hang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7" ref="rep2a"/>
                </dgm:layoutNode>
                <dgm:layoutNode name="hierChild7">
                  <dgm:alg type="hierChild">
                    <dgm:param type="chAlign" val="l"/>
                    <dgm:param type="linDir" val="fromL"/>
                    <dgm:param type="secChAlign" val="t"/>
                    <dgm:param type="secLinDir" val="fromT"/>
                  </dgm:alg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8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#1">
  <dgm:title val="3-D Style 1"/>
  <dgm:desc val="3-D Style 1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CAD15EF5-5EFB-4F79-996F-E58E4E41A2A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F97C2B02-FD49-4515-BC14-AEB820AE2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C2B02-FD49-4515-BC14-AEB820AE22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0943-821D-466B-B4DF-CAA795D21233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BCA7-A48E-4C5F-AB06-143B33F8E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Outlander Spices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New Product Line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Gourmet Collection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96411" y="1685925"/>
            <a:ext cx="4751178" cy="3486150"/>
            <a:chOff x="2183022" y="1676400"/>
            <a:chExt cx="4751178" cy="3486150"/>
          </a:xfrm>
        </p:grpSpPr>
        <p:pic>
          <p:nvPicPr>
            <p:cNvPr id="10" name="Gourmet Collection artwork.jpg"/>
            <p:cNvPicPr>
              <a:picLocks noChangeAspect="1"/>
            </p:cNvPicPr>
            <p:nvPr/>
          </p:nvPicPr>
          <p:blipFill>
            <a:blip r:embed="rId3" cstate="print">
              <a:lum bright="10000" contrast="-20000"/>
            </a:blip>
            <a:stretch>
              <a:fillRect/>
            </a:stretch>
          </p:blipFill>
          <p:spPr>
            <a:xfrm>
              <a:off x="2286000" y="1676400"/>
              <a:ext cx="4648200" cy="34861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50800" algn="tl" rotWithShape="0">
                <a:srgbClr val="000000">
                  <a:alpha val="43137"/>
                </a:srgbClr>
              </a:outerShdw>
              <a:softEdge rad="63500"/>
            </a:effectLst>
          </p:spPr>
        </p:pic>
        <p:sp>
          <p:nvSpPr>
            <p:cNvPr id="12" name="Rectangle 11"/>
            <p:cNvSpPr/>
            <p:nvPr/>
          </p:nvSpPr>
          <p:spPr>
            <a:xfrm rot="20526160">
              <a:off x="2183022" y="2374301"/>
              <a:ext cx="3973512" cy="731520"/>
            </a:xfrm>
            <a:prstGeom prst="rect">
              <a:avLst/>
            </a:prstGeom>
            <a:noFill/>
          </p:spPr>
          <p:txBody>
            <a:bodyPr wrap="none" lIns="91440" tIns="45720" rIns="91440" bIns="45720"/>
            <a:lstStyle/>
            <a:p>
              <a:pPr algn="ctr"/>
              <a:r>
                <a:rPr lang="en-US" sz="3600" b="1" dirty="0">
                  <a:ln w="19050">
                    <a:solidFill>
                      <a:schemeClr val="tx2">
                        <a:tint val="5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glow rad="101600">
                      <a:schemeClr val="accent1">
                        <a:alpha val="60000"/>
                      </a:schemeClr>
                    </a:glow>
                    <a:outerShdw blurRad="508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Brand New Next Month</a:t>
              </a:r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Product Rollout</a:t>
            </a:r>
          </a:p>
        </p:txBody>
      </p:sp>
      <p:sp>
        <p:nvSpPr>
          <p:cNvPr id="9" name="Rectangle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Starts in North America next month</a:t>
            </a:r>
          </a:p>
          <a:p>
            <a:pPr lvl="1"/>
            <a:r>
              <a:rPr lang="en-US"/>
              <a:t>Specific date is TBD</a:t>
            </a:r>
          </a:p>
          <a:p>
            <a:pPr lvl="1"/>
            <a:r>
              <a:rPr lang="en-US"/>
              <a:t>Will coincide with new Web initiative</a:t>
            </a:r>
          </a:p>
          <a:p>
            <a:r>
              <a:rPr lang="en-US"/>
              <a:t>Market plan</a:t>
            </a:r>
          </a:p>
          <a:p>
            <a:pPr lvl="1"/>
            <a:r>
              <a:rPr lang="en-US"/>
              <a:t>To be announced at Sales meeting</a:t>
            </a:r>
          </a:p>
          <a:p>
            <a:pPr lvl="1"/>
            <a:r>
              <a:rPr lang="en-US"/>
              <a:t>$250,000 budget</a:t>
            </a:r>
          </a:p>
          <a:p>
            <a:r>
              <a:rPr lang="en-US"/>
              <a:t>Discussion</a:t>
            </a:r>
          </a:p>
          <a:p>
            <a:pPr lvl="1"/>
            <a:r>
              <a:rPr lang="en-US"/>
              <a:t>Customer concerns</a:t>
            </a:r>
          </a:p>
          <a:p>
            <a:pPr lvl="1"/>
            <a:r>
              <a:rPr lang="en-US"/>
              <a:t>Quality guarantee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572000"/>
            <a:ext cx="1895475" cy="18954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Projected Gourmet Collection Sales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0" y="2514600"/>
          <a:ext cx="4038600" cy="2362200"/>
        </p:xfrm>
        <a:graphic>
          <a:graphicData uri="http://schemas.openxmlformats.org/drawingml/2006/table">
            <a:tbl>
              <a:tblPr firstRow="1" lastRow="1" lastCol="1" bandRow="1">
                <a:tableStyleId>{00A15C55-8517-42AA-B614-E9B94910E393}</a:tableStyleId>
              </a:tblPr>
              <a:tblGrid>
                <a:gridCol w="1447800"/>
                <a:gridCol w="25908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 Projected Sales</a:t>
                      </a:r>
                      <a:endParaRPr lang="en-US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$120,000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$150,000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$175,000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$545,000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Chart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Startup Costs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 Transition Team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71600"/>
          <a:ext cx="6096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125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Outlander Spices</vt:lpstr>
      <vt:lpstr>Gourmet Collection</vt:lpstr>
      <vt:lpstr>Global Product Rollout</vt:lpstr>
      <vt:lpstr>Projected Gourmet Collection Sales</vt:lpstr>
      <vt:lpstr>Comparison Chart</vt:lpstr>
      <vt:lpstr>Project Startup Costs</vt:lpstr>
      <vt:lpstr>GC Transition Team</vt:lpstr>
    </vt:vector>
  </TitlesOfParts>
  <Company>Tectrix,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bjteach</cp:lastModifiedBy>
  <cp:revision>62</cp:revision>
  <dcterms:created xsi:type="dcterms:W3CDTF">2006-06-06T21:16:42Z</dcterms:created>
  <dcterms:modified xsi:type="dcterms:W3CDTF">2011-04-03T23:55:27Z</dcterms:modified>
</cp:coreProperties>
</file>