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notesMasterIdLst>
    <p:notesMasterId r:id="rId15"/>
  </p:notesMasterIdLst>
  <p:sldIdLst>
    <p:sldId id="256" r:id="rId5"/>
    <p:sldId id="265" r:id="rId6"/>
    <p:sldId id="266" r:id="rId7"/>
    <p:sldId id="261" r:id="rId8"/>
    <p:sldId id="263" r:id="rId9"/>
    <p:sldId id="262" r:id="rId10"/>
    <p:sldId id="257" r:id="rId11"/>
    <p:sldId id="258" r:id="rId12"/>
    <p:sldId id="259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EAEAFE-E54B-4C33-A3CA-CB73D8D81788}" v="1" dt="2024-02-13T22:02:37.444"/>
    <p1510:client id="{549F5066-4E7B-4223-A288-9E1CB720785C}" v="14" dt="2024-02-13T21:09:22.758"/>
    <p1510:client id="{AF34CBCD-A194-433C-9199-C44FDDD23957}" v="510" dt="2024-02-13T22:01:22.514"/>
    <p1510:client id="{B2149017-8A9A-4344-9626-C120D62040B1}" v="122" dt="2024-02-13T22:04:19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, Lavon" userId="S::lavon.nelson@illinois.gov::e6bb43d3-29ef-4c59-ba91-3c72d278f5cb" providerId="AD" clId="Web-{B2149017-8A9A-4344-9626-C120D62040B1}"/>
    <pc:docChg chg="modSld sldOrd">
      <pc:chgData name="Nelson, Lavon" userId="S::lavon.nelson@illinois.gov::e6bb43d3-29ef-4c59-ba91-3c72d278f5cb" providerId="AD" clId="Web-{B2149017-8A9A-4344-9626-C120D62040B1}" dt="2024-02-13T22:02:30.212" v="117"/>
      <pc:docMkLst>
        <pc:docMk/>
      </pc:docMkLst>
      <pc:sldChg chg="ord">
        <pc:chgData name="Nelson, Lavon" userId="S::lavon.nelson@illinois.gov::e6bb43d3-29ef-4c59-ba91-3c72d278f5cb" providerId="AD" clId="Web-{B2149017-8A9A-4344-9626-C120D62040B1}" dt="2024-02-13T22:02:30.212" v="117"/>
        <pc:sldMkLst>
          <pc:docMk/>
          <pc:sldMk cId="3661510731" sldId="256"/>
        </pc:sldMkLst>
      </pc:sldChg>
      <pc:sldChg chg="modSp">
        <pc:chgData name="Nelson, Lavon" userId="S::lavon.nelson@illinois.gov::e6bb43d3-29ef-4c59-ba91-3c72d278f5cb" providerId="AD" clId="Web-{B2149017-8A9A-4344-9626-C120D62040B1}" dt="2024-02-13T21:48:50.815" v="114" actId="20577"/>
        <pc:sldMkLst>
          <pc:docMk/>
          <pc:sldMk cId="2818346699" sldId="258"/>
        </pc:sldMkLst>
        <pc:spChg chg="mod">
          <ac:chgData name="Nelson, Lavon" userId="S::lavon.nelson@illinois.gov::e6bb43d3-29ef-4c59-ba91-3c72d278f5cb" providerId="AD" clId="Web-{B2149017-8A9A-4344-9626-C120D62040B1}" dt="2024-02-13T21:48:50.815" v="114" actId="20577"/>
          <ac:spMkLst>
            <pc:docMk/>
            <pc:sldMk cId="2818346699" sldId="258"/>
            <ac:spMk id="3" creationId="{D05AE258-1506-722D-62B6-C4A7922DC6E2}"/>
          </ac:spMkLst>
        </pc:spChg>
      </pc:sldChg>
      <pc:sldChg chg="modSp">
        <pc:chgData name="Nelson, Lavon" userId="S::lavon.nelson@illinois.gov::e6bb43d3-29ef-4c59-ba91-3c72d278f5cb" providerId="AD" clId="Web-{B2149017-8A9A-4344-9626-C120D62040B1}" dt="2024-02-13T22:00:26.992" v="116" actId="20577"/>
        <pc:sldMkLst>
          <pc:docMk/>
          <pc:sldMk cId="471904073" sldId="259"/>
        </pc:sldMkLst>
        <pc:spChg chg="mod">
          <ac:chgData name="Nelson, Lavon" userId="S::lavon.nelson@illinois.gov::e6bb43d3-29ef-4c59-ba91-3c72d278f5cb" providerId="AD" clId="Web-{B2149017-8A9A-4344-9626-C120D62040B1}" dt="2024-02-13T22:00:26.992" v="116" actId="20577"/>
          <ac:spMkLst>
            <pc:docMk/>
            <pc:sldMk cId="471904073" sldId="259"/>
            <ac:spMk id="3" creationId="{2C93780E-1718-E465-047E-E1AED6D05DC8}"/>
          </ac:spMkLst>
        </pc:spChg>
      </pc:sldChg>
      <pc:sldChg chg="modSp">
        <pc:chgData name="Nelson, Lavon" userId="S::lavon.nelson@illinois.gov::e6bb43d3-29ef-4c59-ba91-3c72d278f5cb" providerId="AD" clId="Web-{B2149017-8A9A-4344-9626-C120D62040B1}" dt="2024-02-13T21:46:07.220" v="111" actId="20577"/>
        <pc:sldMkLst>
          <pc:docMk/>
          <pc:sldMk cId="74819697" sldId="262"/>
        </pc:sldMkLst>
        <pc:spChg chg="mod">
          <ac:chgData name="Nelson, Lavon" userId="S::lavon.nelson@illinois.gov::e6bb43d3-29ef-4c59-ba91-3c72d278f5cb" providerId="AD" clId="Web-{B2149017-8A9A-4344-9626-C120D62040B1}" dt="2024-02-13T21:46:07.220" v="111" actId="20577"/>
          <ac:spMkLst>
            <pc:docMk/>
            <pc:sldMk cId="74819697" sldId="262"/>
            <ac:spMk id="3" creationId="{BF8911BB-096B-9FD4-3BF1-9D2BD4740C4E}"/>
          </ac:spMkLst>
        </pc:spChg>
      </pc:sldChg>
    </pc:docChg>
  </pc:docChgLst>
  <pc:docChgLst>
    <pc:chgData name="Gerberding, Angela" userId="S::angela.gerberding@illinois.gov::b42a9e27-e03b-4388-a6a0-10bbaf5f33c3" providerId="AD" clId="Web-{549F5066-4E7B-4223-A288-9E1CB720785C}"/>
    <pc:docChg chg="modSld">
      <pc:chgData name="Gerberding, Angela" userId="S::angela.gerberding@illinois.gov::b42a9e27-e03b-4388-a6a0-10bbaf5f33c3" providerId="AD" clId="Web-{549F5066-4E7B-4223-A288-9E1CB720785C}" dt="2024-02-13T21:09:22.758" v="14" actId="20577"/>
      <pc:docMkLst>
        <pc:docMk/>
      </pc:docMkLst>
      <pc:sldChg chg="modSp">
        <pc:chgData name="Gerberding, Angela" userId="S::angela.gerberding@illinois.gov::b42a9e27-e03b-4388-a6a0-10bbaf5f33c3" providerId="AD" clId="Web-{549F5066-4E7B-4223-A288-9E1CB720785C}" dt="2024-02-13T21:08:14.710" v="7" actId="1076"/>
        <pc:sldMkLst>
          <pc:docMk/>
          <pc:sldMk cId="2394738848" sldId="257"/>
        </pc:sldMkLst>
        <pc:spChg chg="mod">
          <ac:chgData name="Gerberding, Angela" userId="S::angela.gerberding@illinois.gov::b42a9e27-e03b-4388-a6a0-10bbaf5f33c3" providerId="AD" clId="Web-{549F5066-4E7B-4223-A288-9E1CB720785C}" dt="2024-02-13T21:08:14.710" v="7" actId="1076"/>
          <ac:spMkLst>
            <pc:docMk/>
            <pc:sldMk cId="2394738848" sldId="257"/>
            <ac:spMk id="3" creationId="{CA8D3CB9-EC26-FE79-B8BC-97BC688E657A}"/>
          </ac:spMkLst>
        </pc:spChg>
      </pc:sldChg>
      <pc:sldChg chg="modSp">
        <pc:chgData name="Gerberding, Angela" userId="S::angela.gerberding@illinois.gov::b42a9e27-e03b-4388-a6a0-10bbaf5f33c3" providerId="AD" clId="Web-{549F5066-4E7B-4223-A288-9E1CB720785C}" dt="2024-02-13T21:09:22.758" v="14" actId="20577"/>
        <pc:sldMkLst>
          <pc:docMk/>
          <pc:sldMk cId="2818346699" sldId="258"/>
        </pc:sldMkLst>
        <pc:spChg chg="mod">
          <ac:chgData name="Gerberding, Angela" userId="S::angela.gerberding@illinois.gov::b42a9e27-e03b-4388-a6a0-10bbaf5f33c3" providerId="AD" clId="Web-{549F5066-4E7B-4223-A288-9E1CB720785C}" dt="2024-02-13T21:09:22.758" v="14" actId="20577"/>
          <ac:spMkLst>
            <pc:docMk/>
            <pc:sldMk cId="2818346699" sldId="258"/>
            <ac:spMk id="3" creationId="{D05AE258-1506-722D-62B6-C4A7922DC6E2}"/>
          </ac:spMkLst>
        </pc:spChg>
      </pc:sldChg>
      <pc:sldChg chg="modSp">
        <pc:chgData name="Gerberding, Angela" userId="S::angela.gerberding@illinois.gov::b42a9e27-e03b-4388-a6a0-10bbaf5f33c3" providerId="AD" clId="Web-{549F5066-4E7B-4223-A288-9E1CB720785C}" dt="2024-02-13T21:08:02.210" v="6" actId="20577"/>
        <pc:sldMkLst>
          <pc:docMk/>
          <pc:sldMk cId="74819697" sldId="262"/>
        </pc:sldMkLst>
        <pc:spChg chg="mod">
          <ac:chgData name="Gerberding, Angela" userId="S::angela.gerberding@illinois.gov::b42a9e27-e03b-4388-a6a0-10bbaf5f33c3" providerId="AD" clId="Web-{549F5066-4E7B-4223-A288-9E1CB720785C}" dt="2024-02-13T21:08:02.210" v="6" actId="20577"/>
          <ac:spMkLst>
            <pc:docMk/>
            <pc:sldMk cId="74819697" sldId="262"/>
            <ac:spMk id="2" creationId="{B61150B9-341B-9D66-AF26-49918712550E}"/>
          </ac:spMkLst>
        </pc:spChg>
      </pc:sldChg>
      <pc:sldChg chg="modSp">
        <pc:chgData name="Gerberding, Angela" userId="S::angela.gerberding@illinois.gov::b42a9e27-e03b-4388-a6a0-10bbaf5f33c3" providerId="AD" clId="Web-{549F5066-4E7B-4223-A288-9E1CB720785C}" dt="2024-02-13T21:07:41.538" v="1" actId="1076"/>
        <pc:sldMkLst>
          <pc:docMk/>
          <pc:sldMk cId="1290500119" sldId="266"/>
        </pc:sldMkLst>
        <pc:spChg chg="mod">
          <ac:chgData name="Gerberding, Angela" userId="S::angela.gerberding@illinois.gov::b42a9e27-e03b-4388-a6a0-10bbaf5f33c3" providerId="AD" clId="Web-{549F5066-4E7B-4223-A288-9E1CB720785C}" dt="2024-02-13T21:07:41.538" v="1" actId="1076"/>
          <ac:spMkLst>
            <pc:docMk/>
            <pc:sldMk cId="1290500119" sldId="266"/>
            <ac:spMk id="3" creationId="{665BDB02-76FD-45C5-C50A-DAB8329CA4D4}"/>
          </ac:spMkLst>
        </pc:spChg>
      </pc:sldChg>
    </pc:docChg>
  </pc:docChgLst>
  <pc:docChgLst>
    <pc:chgData name="Gerberding, Angela" userId="b42a9e27-e03b-4388-a6a0-10bbaf5f33c3" providerId="ADAL" clId="{AF34CBCD-A194-433C-9199-C44FDDD23957}"/>
    <pc:docChg chg="custSel modSld">
      <pc:chgData name="Gerberding, Angela" userId="b42a9e27-e03b-4388-a6a0-10bbaf5f33c3" providerId="ADAL" clId="{AF34CBCD-A194-433C-9199-C44FDDD23957}" dt="2024-02-13T22:01:22.514" v="503" actId="20577"/>
      <pc:docMkLst>
        <pc:docMk/>
      </pc:docMkLst>
      <pc:sldChg chg="modSp mod">
        <pc:chgData name="Gerberding, Angela" userId="b42a9e27-e03b-4388-a6a0-10bbaf5f33c3" providerId="ADAL" clId="{AF34CBCD-A194-433C-9199-C44FDDD23957}" dt="2024-02-13T21:10:31.743" v="2" actId="20577"/>
        <pc:sldMkLst>
          <pc:docMk/>
          <pc:sldMk cId="3661510731" sldId="256"/>
        </pc:sldMkLst>
        <pc:spChg chg="mod">
          <ac:chgData name="Gerberding, Angela" userId="b42a9e27-e03b-4388-a6a0-10bbaf5f33c3" providerId="ADAL" clId="{AF34CBCD-A194-433C-9199-C44FDDD23957}" dt="2024-02-13T21:10:31.743" v="2" actId="20577"/>
          <ac:spMkLst>
            <pc:docMk/>
            <pc:sldMk cId="3661510731" sldId="256"/>
            <ac:spMk id="2" creationId="{C0982E42-8484-0761-0D48-A77CB8848309}"/>
          </ac:spMkLst>
        </pc:spChg>
      </pc:sldChg>
      <pc:sldChg chg="modSp mod">
        <pc:chgData name="Gerberding, Angela" userId="b42a9e27-e03b-4388-a6a0-10bbaf5f33c3" providerId="ADAL" clId="{AF34CBCD-A194-433C-9199-C44FDDD23957}" dt="2024-02-13T21:47:43.686" v="242" actId="207"/>
        <pc:sldMkLst>
          <pc:docMk/>
          <pc:sldMk cId="2394738848" sldId="257"/>
        </pc:sldMkLst>
        <pc:spChg chg="mod">
          <ac:chgData name="Gerberding, Angela" userId="b42a9e27-e03b-4388-a6a0-10bbaf5f33c3" providerId="ADAL" clId="{AF34CBCD-A194-433C-9199-C44FDDD23957}" dt="2024-02-13T21:47:43.686" v="242" actId="207"/>
          <ac:spMkLst>
            <pc:docMk/>
            <pc:sldMk cId="2394738848" sldId="257"/>
            <ac:spMk id="3" creationId="{CA8D3CB9-EC26-FE79-B8BC-97BC688E657A}"/>
          </ac:spMkLst>
        </pc:spChg>
      </pc:sldChg>
      <pc:sldChg chg="modSp mod">
        <pc:chgData name="Gerberding, Angela" userId="b42a9e27-e03b-4388-a6a0-10bbaf5f33c3" providerId="ADAL" clId="{AF34CBCD-A194-433C-9199-C44FDDD23957}" dt="2024-02-13T21:50:56.474" v="248" actId="15"/>
        <pc:sldMkLst>
          <pc:docMk/>
          <pc:sldMk cId="2818346699" sldId="258"/>
        </pc:sldMkLst>
        <pc:spChg chg="mod">
          <ac:chgData name="Gerberding, Angela" userId="b42a9e27-e03b-4388-a6a0-10bbaf5f33c3" providerId="ADAL" clId="{AF34CBCD-A194-433C-9199-C44FDDD23957}" dt="2024-02-13T21:50:56.474" v="248" actId="15"/>
          <ac:spMkLst>
            <pc:docMk/>
            <pc:sldMk cId="2818346699" sldId="258"/>
            <ac:spMk id="3" creationId="{D05AE258-1506-722D-62B6-C4A7922DC6E2}"/>
          </ac:spMkLst>
        </pc:spChg>
      </pc:sldChg>
      <pc:sldChg chg="modSp mod">
        <pc:chgData name="Gerberding, Angela" userId="b42a9e27-e03b-4388-a6a0-10bbaf5f33c3" providerId="ADAL" clId="{AF34CBCD-A194-433C-9199-C44FDDD23957}" dt="2024-02-13T22:00:10.387" v="365" actId="20577"/>
        <pc:sldMkLst>
          <pc:docMk/>
          <pc:sldMk cId="471904073" sldId="259"/>
        </pc:sldMkLst>
        <pc:spChg chg="mod">
          <ac:chgData name="Gerberding, Angela" userId="b42a9e27-e03b-4388-a6a0-10bbaf5f33c3" providerId="ADAL" clId="{AF34CBCD-A194-433C-9199-C44FDDD23957}" dt="2024-02-13T22:00:10.387" v="365" actId="20577"/>
          <ac:spMkLst>
            <pc:docMk/>
            <pc:sldMk cId="471904073" sldId="259"/>
            <ac:spMk id="3" creationId="{2C93780E-1718-E465-047E-E1AED6D05DC8}"/>
          </ac:spMkLst>
        </pc:spChg>
      </pc:sldChg>
      <pc:sldChg chg="modSp mod">
        <pc:chgData name="Gerberding, Angela" userId="b42a9e27-e03b-4388-a6a0-10bbaf5f33c3" providerId="ADAL" clId="{AF34CBCD-A194-433C-9199-C44FDDD23957}" dt="2024-02-13T21:25:00.128" v="3" actId="14100"/>
        <pc:sldMkLst>
          <pc:docMk/>
          <pc:sldMk cId="618782370" sldId="261"/>
        </pc:sldMkLst>
        <pc:spChg chg="mod">
          <ac:chgData name="Gerberding, Angela" userId="b42a9e27-e03b-4388-a6a0-10bbaf5f33c3" providerId="ADAL" clId="{AF34CBCD-A194-433C-9199-C44FDDD23957}" dt="2024-02-13T21:25:00.128" v="3" actId="14100"/>
          <ac:spMkLst>
            <pc:docMk/>
            <pc:sldMk cId="618782370" sldId="261"/>
            <ac:spMk id="2" creationId="{DBDD2391-E33C-080B-5550-9EC7EC050445}"/>
          </ac:spMkLst>
        </pc:spChg>
      </pc:sldChg>
      <pc:sldChg chg="modSp mod">
        <pc:chgData name="Gerberding, Angela" userId="b42a9e27-e03b-4388-a6a0-10bbaf5f33c3" providerId="ADAL" clId="{AF34CBCD-A194-433C-9199-C44FDDD23957}" dt="2024-02-13T21:46:22.699" v="238" actId="255"/>
        <pc:sldMkLst>
          <pc:docMk/>
          <pc:sldMk cId="74819697" sldId="262"/>
        </pc:sldMkLst>
        <pc:spChg chg="mod">
          <ac:chgData name="Gerberding, Angela" userId="b42a9e27-e03b-4388-a6a0-10bbaf5f33c3" providerId="ADAL" clId="{AF34CBCD-A194-433C-9199-C44FDDD23957}" dt="2024-02-13T21:46:22.699" v="238" actId="255"/>
          <ac:spMkLst>
            <pc:docMk/>
            <pc:sldMk cId="74819697" sldId="262"/>
            <ac:spMk id="3" creationId="{BF8911BB-096B-9FD4-3BF1-9D2BD4740C4E}"/>
          </ac:spMkLst>
        </pc:spChg>
      </pc:sldChg>
      <pc:sldChg chg="modSp mod">
        <pc:chgData name="Gerberding, Angela" userId="b42a9e27-e03b-4388-a6a0-10bbaf5f33c3" providerId="ADAL" clId="{AF34CBCD-A194-433C-9199-C44FDDD23957}" dt="2024-02-13T21:42:57.885" v="236" actId="20577"/>
        <pc:sldMkLst>
          <pc:docMk/>
          <pc:sldMk cId="2694538478" sldId="263"/>
        </pc:sldMkLst>
        <pc:spChg chg="mod">
          <ac:chgData name="Gerberding, Angela" userId="b42a9e27-e03b-4388-a6a0-10bbaf5f33c3" providerId="ADAL" clId="{AF34CBCD-A194-433C-9199-C44FDDD23957}" dt="2024-02-13T21:42:57.885" v="236" actId="20577"/>
          <ac:spMkLst>
            <pc:docMk/>
            <pc:sldMk cId="2694538478" sldId="263"/>
            <ac:spMk id="3" creationId="{D127BECD-28E6-01C4-97BD-A8406A2A051B}"/>
          </ac:spMkLst>
        </pc:spChg>
      </pc:sldChg>
      <pc:sldChg chg="modSp mod">
        <pc:chgData name="Gerberding, Angela" userId="b42a9e27-e03b-4388-a6a0-10bbaf5f33c3" providerId="ADAL" clId="{AF34CBCD-A194-433C-9199-C44FDDD23957}" dt="2024-02-13T22:01:22.514" v="503" actId="20577"/>
        <pc:sldMkLst>
          <pc:docMk/>
          <pc:sldMk cId="1088423658" sldId="264"/>
        </pc:sldMkLst>
        <pc:spChg chg="mod">
          <ac:chgData name="Gerberding, Angela" userId="b42a9e27-e03b-4388-a6a0-10bbaf5f33c3" providerId="ADAL" clId="{AF34CBCD-A194-433C-9199-C44FDDD23957}" dt="2024-02-13T22:01:22.514" v="503" actId="20577"/>
          <ac:spMkLst>
            <pc:docMk/>
            <pc:sldMk cId="1088423658" sldId="264"/>
            <ac:spMk id="3" creationId="{7C327A49-E359-40F5-EAB6-DC3613033CF6}"/>
          </ac:spMkLst>
        </pc:spChg>
      </pc:sldChg>
      <pc:sldChg chg="modSp mod">
        <pc:chgData name="Gerberding, Angela" userId="b42a9e27-e03b-4388-a6a0-10bbaf5f33c3" providerId="ADAL" clId="{AF34CBCD-A194-433C-9199-C44FDDD23957}" dt="2024-02-13T21:36:37.463" v="62" actId="20577"/>
        <pc:sldMkLst>
          <pc:docMk/>
          <pc:sldMk cId="3502006868" sldId="265"/>
        </pc:sldMkLst>
        <pc:spChg chg="mod">
          <ac:chgData name="Gerberding, Angela" userId="b42a9e27-e03b-4388-a6a0-10bbaf5f33c3" providerId="ADAL" clId="{AF34CBCD-A194-433C-9199-C44FDDD23957}" dt="2024-02-13T21:36:37.463" v="62" actId="20577"/>
          <ac:spMkLst>
            <pc:docMk/>
            <pc:sldMk cId="3502006868" sldId="265"/>
            <ac:spMk id="3" creationId="{1CA38AFD-63F5-F186-2DCB-962B1E0D7ACD}"/>
          </ac:spMkLst>
        </pc:spChg>
      </pc:sldChg>
      <pc:sldChg chg="modSp mod modNotesTx">
        <pc:chgData name="Gerberding, Angela" userId="b42a9e27-e03b-4388-a6a0-10bbaf5f33c3" providerId="ADAL" clId="{AF34CBCD-A194-433C-9199-C44FDDD23957}" dt="2024-02-13T21:38:56.717" v="115" actId="6549"/>
        <pc:sldMkLst>
          <pc:docMk/>
          <pc:sldMk cId="1290500119" sldId="266"/>
        </pc:sldMkLst>
        <pc:spChg chg="mod">
          <ac:chgData name="Gerberding, Angela" userId="b42a9e27-e03b-4388-a6a0-10bbaf5f33c3" providerId="ADAL" clId="{AF34CBCD-A194-433C-9199-C44FDDD23957}" dt="2024-02-13T21:37:57.220" v="114" actId="20577"/>
          <ac:spMkLst>
            <pc:docMk/>
            <pc:sldMk cId="1290500119" sldId="266"/>
            <ac:spMk id="2" creationId="{DBDD2391-E33C-080B-5550-9EC7EC050445}"/>
          </ac:spMkLst>
        </pc:spChg>
        <pc:spChg chg="mod">
          <ac:chgData name="Gerberding, Angela" userId="b42a9e27-e03b-4388-a6a0-10bbaf5f33c3" providerId="ADAL" clId="{AF34CBCD-A194-433C-9199-C44FDDD23957}" dt="2024-02-13T21:37:30.493" v="83" actId="6549"/>
          <ac:spMkLst>
            <pc:docMk/>
            <pc:sldMk cId="1290500119" sldId="266"/>
            <ac:spMk id="3" creationId="{665BDB02-76FD-45C5-C50A-DAB8329CA4D4}"/>
          </ac:spMkLst>
        </pc:spChg>
      </pc:sldChg>
    </pc:docChg>
  </pc:docChgLst>
  <pc:docChgLst>
    <pc:chgData name="Gerberding, Angela" userId="S::angela.gerberding@illinois.gov::b42a9e27-e03b-4388-a6a0-10bbaf5f33c3" providerId="AD" clId="Web-{45EAEAFE-E54B-4C33-A3CA-CB73D8D81788}"/>
    <pc:docChg chg="sldOrd">
      <pc:chgData name="Gerberding, Angela" userId="S::angela.gerberding@illinois.gov::b42a9e27-e03b-4388-a6a0-10bbaf5f33c3" providerId="AD" clId="Web-{45EAEAFE-E54B-4C33-A3CA-CB73D8D81788}" dt="2024-02-13T22:02:37.444" v="0"/>
      <pc:docMkLst>
        <pc:docMk/>
      </pc:docMkLst>
      <pc:sldChg chg="ord">
        <pc:chgData name="Gerberding, Angela" userId="S::angela.gerberding@illinois.gov::b42a9e27-e03b-4388-a6a0-10bbaf5f33c3" providerId="AD" clId="Web-{45EAEAFE-E54B-4C33-A3CA-CB73D8D81788}" dt="2024-02-13T22:02:37.444" v="0"/>
        <pc:sldMkLst>
          <pc:docMk/>
          <pc:sldMk cId="3502006868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E2996-612B-4465-8E83-B914EB0F2AA5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3BDD4-AEA9-4F6B-BB2D-B16AD5707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7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CEBDD8-7AC6-4DD1-AF45-A740925FEA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97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54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84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13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72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77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60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44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02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27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09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B133C-F5A5-4F1C-B506-1F1AA2053A7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8959179-3404-4EE2-951E-B6B54B83D95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6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82E42-8484-0761-0D48-A77CB8848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9406" y="2017098"/>
            <a:ext cx="8742684" cy="3924650"/>
          </a:xfrm>
        </p:spPr>
        <p:txBody>
          <a:bodyPr>
            <a:normAutofit fontScale="90000"/>
          </a:bodyPr>
          <a:lstStyle/>
          <a:p>
            <a:pPr algn="ctr"/>
            <a:r>
              <a:rPr lang="en-US" cap="small"/>
              <a:t>Apprenticeship Virtual Learning Community Discussion around New Proposed Rules from </a:t>
            </a:r>
            <a:br>
              <a:rPr lang="en-US" cap="small"/>
            </a:br>
            <a:r>
              <a:rPr lang="en-US" cap="small"/>
              <a:t>US DOL</a:t>
            </a:r>
          </a:p>
        </p:txBody>
      </p:sp>
    </p:spTree>
    <p:extLst>
      <p:ext uri="{BB962C8B-B14F-4D97-AF65-F5344CB8AC3E}">
        <p14:creationId xmlns:p14="http://schemas.microsoft.com/office/powerpoint/2010/main" val="3661510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0B354-386E-EB88-5122-A79DB0816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Comments?  Questions?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7A49-E359-40F5-EAB6-DC3613033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We (ICCB) will be sending out a </a:t>
            </a:r>
            <a:r>
              <a:rPr lang="en-US" err="1"/>
              <a:t>Jotform</a:t>
            </a:r>
            <a:r>
              <a:rPr lang="en-US"/>
              <a:t> link for you to submit any questions, concerns, or comments to us.  We will compile information and submit during the comment period. 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Now….what is still on your mind that you want to ask about or address?</a:t>
            </a:r>
          </a:p>
        </p:txBody>
      </p:sp>
    </p:spTree>
    <p:extLst>
      <p:ext uri="{BB962C8B-B14F-4D97-AF65-F5344CB8AC3E}">
        <p14:creationId xmlns:p14="http://schemas.microsoft.com/office/powerpoint/2010/main" val="108842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38AFD-63F5-F186-2DCB-962B1E0D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413"/>
            <a:ext cx="9603275" cy="39727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/>
              <a:t>The New Proposed Rules only apply to Registered Apprenticeships.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There are new rules around State Apprenticeship Agency (SAA) states.  Illinois is NOT one of these so none of that information applies to us.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These rules have not been updated since 2008 (roughly 15 years).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These will not go into effect until January 1, 2026.  Implementation does not necessarily happen on Jan. 1.  There will be a period of transition. 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A new Presidential Administration could impact proposal changes.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072C268-A56C-D8B5-CC7E-0C80CB527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63690"/>
            <a:ext cx="9603275" cy="790064"/>
          </a:xfrm>
        </p:spPr>
        <p:txBody>
          <a:bodyPr/>
          <a:lstStyle/>
          <a:p>
            <a:r>
              <a:rPr lang="en-US"/>
              <a:t>Important pieces to remember:</a:t>
            </a:r>
          </a:p>
        </p:txBody>
      </p:sp>
    </p:spTree>
    <p:extLst>
      <p:ext uri="{BB962C8B-B14F-4D97-AF65-F5344CB8AC3E}">
        <p14:creationId xmlns:p14="http://schemas.microsoft.com/office/powerpoint/2010/main" val="350200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D2391-E33C-080B-5550-9EC7EC050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“whys” of Proposed Rule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BDB02-76FD-45C5-C50A-DAB8329CA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4646" y="2061580"/>
            <a:ext cx="9154886" cy="39469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/>
              <a:t>Setting expectations for the use of apprenticeships,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/>
              <a:t>Standardizing procedures,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/>
              <a:t>Developing national program standards,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/>
              <a:t>Establishing baseline qualifications for RTI Providers, 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/>
              <a:t>Ensuring DEIA is part of every program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0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D2391-E33C-080B-5550-9EC7EC050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993058"/>
            <a:ext cx="9603275" cy="860696"/>
          </a:xfrm>
        </p:spPr>
        <p:txBody>
          <a:bodyPr/>
          <a:lstStyle/>
          <a:p>
            <a:r>
              <a:rPr lang="en-US"/>
              <a:t>Focus for today: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BDB02-76FD-45C5-C50A-DAB8329CA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24743"/>
            <a:ext cx="10515600" cy="394694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/>
              <a:t>Structural Shift (Subpart C)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/>
              <a:t>Documentation Changes (Subpart 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/>
              <a:t>CTE Apprenticeship (Subpart B)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/>
              <a:t>Next steps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8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353984-42F8-C11F-D0AF-3910D4281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51CF2-E93E-F46C-284E-E8BC3A46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DOL – their plan around Structural Shift (Subpart 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7BECD-28E6-01C4-97BD-A8406A2A0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Hybrid is the new normal!  Not Competency-based only or Hour-based only. </a:t>
            </a:r>
          </a:p>
          <a:p>
            <a:pPr marL="0" indent="0">
              <a:buNone/>
            </a:pPr>
            <a:r>
              <a:rPr lang="en-US">
                <a:sym typeface="Wingdings" panose="05000000000000000000" pitchFamily="2" charset="2"/>
              </a:rPr>
              <a:t>Less splintering – An example is 1 Industrial Maintenance approved apprenticeship program vs. 50 (1 from each state).</a:t>
            </a:r>
          </a:p>
          <a:p>
            <a:pPr marL="0" indent="0">
              <a:buNone/>
            </a:pPr>
            <a:r>
              <a:rPr lang="en-US">
                <a:sym typeface="Wingdings" panose="05000000000000000000" pitchFamily="2" charset="2"/>
              </a:rPr>
              <a:t>The new heightened oversight of SAAs leads us to surmise that DOL’s intention is to move away from State Apprenticeship Offices (doesn’t impact IL).</a:t>
            </a:r>
          </a:p>
          <a:p>
            <a:pPr marL="0" indent="0">
              <a:buNone/>
            </a:pPr>
            <a:r>
              <a:rPr lang="en-US">
                <a:sym typeface="Wingdings" panose="05000000000000000000" pitchFamily="2" charset="2"/>
              </a:rPr>
              <a:t>Occupations will be reviewed every 5 years by DOL. </a:t>
            </a:r>
          </a:p>
          <a:p>
            <a:pPr marL="0" indent="0">
              <a:buNone/>
            </a:pPr>
            <a:endParaRPr lang="en-US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38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5606BE-C05C-9A59-076F-2BBED18319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150B9-341B-9D66-AF26-499187125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DOL – their plan around Documentation Changes (Subpart 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911BB-096B-9FD4-3BF1-9D2BD4740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End-point assessment</a:t>
            </a:r>
          </a:p>
          <a:p>
            <a:r>
              <a:rPr lang="en-US"/>
              <a:t>Faculty/Training instructor credentialling</a:t>
            </a:r>
          </a:p>
          <a:p>
            <a:r>
              <a:rPr lang="en-US"/>
              <a:t>Apprenticeship agreements</a:t>
            </a:r>
          </a:p>
          <a:p>
            <a:pPr marL="0" indent="0">
              <a:buNone/>
            </a:pPr>
            <a:r>
              <a:rPr lang="en-US"/>
              <a:t>We already do these.   We will need to provide documentation to DOL if proposed rules are enacted.</a:t>
            </a:r>
          </a:p>
          <a:p>
            <a:pPr>
              <a:buFont typeface="Arial"/>
              <a:buChar char="•"/>
            </a:pPr>
            <a:r>
              <a:rPr lang="en-US"/>
              <a:t>Written plan for equitable recruitment and retention – this may be new to most colleges.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9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DFCAE-18E5-6489-0487-84FD1810A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DOL Information – their plan around CTE Apprenticeship (Subpart 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3CB9-EC26-FE79-B8BC-97BC688E6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5057" y="1962831"/>
            <a:ext cx="10515600" cy="50198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/>
              <a:t>A new, </a:t>
            </a:r>
            <a:r>
              <a:rPr lang="en-US" sz="2400" b="1" i="1"/>
              <a:t>optional</a:t>
            </a:r>
            <a:r>
              <a:rPr lang="en-US" sz="2400"/>
              <a:t> model for states pursing strong alignment with education and workforce and a robust National/State Apprenticeship System</a:t>
            </a:r>
          </a:p>
          <a:p>
            <a:pPr marL="0" indent="0">
              <a:buNone/>
            </a:pPr>
            <a:r>
              <a:rPr lang="en-US" sz="2400"/>
              <a:t>“Proposal to establish a new, </a:t>
            </a:r>
            <a:r>
              <a:rPr lang="en-US" sz="2400" b="1"/>
              <a:t>student-centric</a:t>
            </a:r>
            <a:r>
              <a:rPr lang="en-US" sz="2400"/>
              <a:t> model for registering apprenticeships aligned to Perkins Career Technical Education (CTE) programs.”</a:t>
            </a:r>
          </a:p>
          <a:p>
            <a:r>
              <a:rPr lang="en-US" sz="2400" b="1"/>
              <a:t>Formally linking </a:t>
            </a:r>
            <a:r>
              <a:rPr lang="en-US" sz="2400"/>
              <a:t>registered apprenticeship with education at the high school, community college, and university levels </a:t>
            </a:r>
          </a:p>
          <a:p>
            <a:r>
              <a:rPr lang="en-US" sz="2400"/>
              <a:t>Recognizing the </a:t>
            </a:r>
            <a:r>
              <a:rPr lang="en-US" sz="2400" b="1"/>
              <a:t>value of credit-bearing training programs </a:t>
            </a:r>
            <a:r>
              <a:rPr lang="en-US" sz="2400"/>
              <a:t>to help students progress through education and career development </a:t>
            </a:r>
          </a:p>
          <a:p>
            <a:pPr marL="0" indent="0">
              <a:buNone/>
            </a:pPr>
            <a:r>
              <a:rPr lang="en-US" sz="2400">
                <a:solidFill>
                  <a:schemeClr val="bg1"/>
                </a:solidFill>
              </a:rPr>
              <a:t>**Note:  Many IL community college apprenticeship programs are already aligned with CTE Career Pathways.   </a:t>
            </a:r>
          </a:p>
        </p:txBody>
      </p:sp>
    </p:spTree>
    <p:extLst>
      <p:ext uri="{BB962C8B-B14F-4D97-AF65-F5344CB8AC3E}">
        <p14:creationId xmlns:p14="http://schemas.microsoft.com/office/powerpoint/2010/main" val="2394738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16D9C-9483-EEA2-98A5-801A1CE07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More DOL information around CTE Apprenticeship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AE258-1506-722D-62B6-C4A7922DC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936" y="2068221"/>
            <a:ext cx="10092872" cy="3598410"/>
          </a:xfrm>
        </p:spPr>
        <p:txBody>
          <a:bodyPr>
            <a:normAutofit fontScale="92500" lnSpcReduction="20000"/>
          </a:bodyPr>
          <a:lstStyle/>
          <a:p>
            <a:r>
              <a:rPr lang="en-US" sz="2200"/>
              <a:t>Expanding opportunities for students and youth</a:t>
            </a:r>
          </a:p>
          <a:p>
            <a:r>
              <a:rPr lang="en-US" sz="2200"/>
              <a:t>Supplements the Registered Apprenticeship model</a:t>
            </a:r>
          </a:p>
          <a:p>
            <a:r>
              <a:rPr lang="en-US" sz="2200"/>
              <a:t>This model is for both secondary and post-secondary CTE apprenticeships.  DOL calls out specifically secondary CTE apprenticeships. </a:t>
            </a:r>
          </a:p>
          <a:p>
            <a:pPr lvl="1"/>
            <a:r>
              <a:rPr lang="en-US" sz="2000"/>
              <a:t>The proposal includes a minimum of 540 hours of CTE apprenticeship-related instruction, including 12 postsecondary credit hours and 900-hour on the job training.  </a:t>
            </a:r>
          </a:p>
          <a:p>
            <a:pPr marL="0" indent="0">
              <a:buNone/>
            </a:pPr>
            <a:endParaRPr lang="en-US" sz="2200"/>
          </a:p>
          <a:p>
            <a:endParaRPr lang="en-US" sz="2200"/>
          </a:p>
          <a:p>
            <a:pPr marL="0" indent="0">
              <a:buNone/>
            </a:pPr>
            <a:r>
              <a:rPr lang="en-US" sz="2200"/>
              <a:t>Details on DOL Slides 26-29 – See chat for attachment that was also sent in email.  </a:t>
            </a:r>
          </a:p>
        </p:txBody>
      </p:sp>
    </p:spTree>
    <p:extLst>
      <p:ext uri="{BB962C8B-B14F-4D97-AF65-F5344CB8AC3E}">
        <p14:creationId xmlns:p14="http://schemas.microsoft.com/office/powerpoint/2010/main" val="2818346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CAF7B-78B1-BA49-3352-F6851CC86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AFA Resources and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3780E-1718-E465-047E-E1AED6D05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They lay out the current Rules, the new general proposed Rules, and the new Rules for CTE Apprenticeship.   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This was sent as an attachment last week from Lavon Nelson.  Feel free to review as you have time.  </a:t>
            </a:r>
          </a:p>
        </p:txBody>
      </p:sp>
    </p:spTree>
    <p:extLst>
      <p:ext uri="{BB962C8B-B14F-4D97-AF65-F5344CB8AC3E}">
        <p14:creationId xmlns:p14="http://schemas.microsoft.com/office/powerpoint/2010/main" val="47190407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6DD2BF9927C44C89E3180CF4D62709" ma:contentTypeVersion="13" ma:contentTypeDescription="Create a new document." ma:contentTypeScope="" ma:versionID="036bea654e87e4402fc02950ba97edef">
  <xsd:schema xmlns:xsd="http://www.w3.org/2001/XMLSchema" xmlns:xs="http://www.w3.org/2001/XMLSchema" xmlns:p="http://schemas.microsoft.com/office/2006/metadata/properties" xmlns:ns1="http://schemas.microsoft.com/sharepoint/v3" xmlns:ns2="be8bda8b-66d9-4225-abff-b2698cdb8837" xmlns:ns3="090c282b-d89e-4d4e-9ab3-34df1f47b2e0" targetNamespace="http://schemas.microsoft.com/office/2006/metadata/properties" ma:root="true" ma:fieldsID="bc0b24f8c7bc9742b924e198c5679540" ns1:_="" ns2:_="" ns3:_="">
    <xsd:import namespace="http://schemas.microsoft.com/sharepoint/v3"/>
    <xsd:import namespace="be8bda8b-66d9-4225-abff-b2698cdb8837"/>
    <xsd:import namespace="090c282b-d89e-4d4e-9ab3-34df1f47b2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8bda8b-66d9-4225-abff-b2698cdb88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c282b-d89e-4d4e-9ab3-34df1f47b2e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AED863-EC50-48B1-9C0F-102FFB21C153}">
  <ds:schemaRefs>
    <ds:schemaRef ds:uri="090c282b-d89e-4d4e-9ab3-34df1f47b2e0"/>
    <ds:schemaRef ds:uri="be8bda8b-66d9-4225-abff-b2698cdb883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0BF9CD6-43D7-4691-AB6B-0AA26FCB1576}">
  <ds:schemaRefs>
    <ds:schemaRef ds:uri="090c282b-d89e-4d4e-9ab3-34df1f47b2e0"/>
    <ds:schemaRef ds:uri="be8bda8b-66d9-4225-abff-b2698cdb883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0482CCE-D6DA-4953-B167-B15B0D31543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Application>Microsoft Office PowerPoint</Application>
  <PresentationFormat>Widescreen</PresentationFormat>
  <Slides>10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Gallery</vt:lpstr>
      <vt:lpstr>Apprenticeship Virtual Learning Community Discussion around New Proposed Rules from  US DOL</vt:lpstr>
      <vt:lpstr>Important pieces to remember:</vt:lpstr>
      <vt:lpstr>The “whys” of Proposed Rule Changes</vt:lpstr>
      <vt:lpstr>Focus for today:</vt:lpstr>
      <vt:lpstr>DOL – their plan around Structural Shift (Subpart C)</vt:lpstr>
      <vt:lpstr>DOL – their plan around Documentation Changes (Subpart A)</vt:lpstr>
      <vt:lpstr>DOL Information – their plan around CTE Apprenticeship (Subpart B)</vt:lpstr>
      <vt:lpstr>More DOL information around CTE Apprenticeship</vt:lpstr>
      <vt:lpstr>AFA Resources and Analysis</vt:lpstr>
      <vt:lpstr>Comments? 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Apprenticeship VLC – Discussion around New Proposed Rules from US DOL</dc:title>
  <dc:creator>Gerberding, Angela</dc:creator>
  <cp:revision>1</cp:revision>
  <dcterms:created xsi:type="dcterms:W3CDTF">2024-02-08T20:52:21Z</dcterms:created>
  <dcterms:modified xsi:type="dcterms:W3CDTF">2024-02-13T22:04:43Z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0x010100ED6DD2BF9927C44C89E3180CF4D62709</vt:lpwstr>
  </property>
</Properties>
</file>