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0" r:id="rId5"/>
    <p:sldId id="271" r:id="rId6"/>
    <p:sldId id="257" r:id="rId7"/>
    <p:sldId id="258" r:id="rId8"/>
    <p:sldId id="259" r:id="rId9"/>
    <p:sldId id="261" r:id="rId10"/>
    <p:sldId id="273" r:id="rId11"/>
    <p:sldId id="262" r:id="rId12"/>
    <p:sldId id="263" r:id="rId13"/>
    <p:sldId id="264" r:id="rId14"/>
    <p:sldId id="265" r:id="rId15"/>
    <p:sldId id="266" r:id="rId16"/>
    <p:sldId id="267" r:id="rId17"/>
    <p:sldId id="268" r:id="rId18"/>
    <p:sldId id="269" r:id="rId19"/>
    <p:sldId id="275" r:id="rId20"/>
    <p:sldId id="278" r:id="rId21"/>
    <p:sldId id="279" r:id="rId22"/>
    <p:sldId id="274" r:id="rId23"/>
    <p:sldId id="277" r:id="rId24"/>
    <p:sldId id="281" r:id="rId25"/>
    <p:sldId id="280" r:id="rId26"/>
    <p:sldId id="27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45C0C2-124D-4B39-9BC4-BFBF43A95EE8}" v="3" dt="2023-12-13T18:20:09.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3" autoAdjust="0"/>
    <p:restoredTop sz="94660"/>
  </p:normalViewPr>
  <p:slideViewPr>
    <p:cSldViewPr snapToGrid="0">
      <p:cViewPr varScale="1">
        <p:scale>
          <a:sx n="109" d="100"/>
          <a:sy n="109" d="100"/>
        </p:scale>
        <p:origin x="2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berding, Angela" userId="b42a9e27-e03b-4388-a6a0-10bbaf5f33c3" providerId="ADAL" clId="{F6948ABD-D960-4E18-821A-41CC5A223B2F}"/>
    <pc:docChg chg="undo custSel addSld modSld">
      <pc:chgData name="Gerberding, Angela" userId="b42a9e27-e03b-4388-a6a0-10bbaf5f33c3" providerId="ADAL" clId="{F6948ABD-D960-4E18-821A-41CC5A223B2F}" dt="2023-12-08T23:22:05.031" v="1304" actId="1076"/>
      <pc:docMkLst>
        <pc:docMk/>
      </pc:docMkLst>
      <pc:sldChg chg="modSp">
        <pc:chgData name="Gerberding, Angela" userId="b42a9e27-e03b-4388-a6a0-10bbaf5f33c3" providerId="ADAL" clId="{F6948ABD-D960-4E18-821A-41CC5A223B2F}" dt="2023-12-07T15:10:16.157" v="0"/>
        <pc:sldMkLst>
          <pc:docMk/>
          <pc:sldMk cId="2439608137" sldId="256"/>
        </pc:sldMkLst>
        <pc:spChg chg="mod">
          <ac:chgData name="Gerberding, Angela" userId="b42a9e27-e03b-4388-a6a0-10bbaf5f33c3" providerId="ADAL" clId="{F6948ABD-D960-4E18-821A-41CC5A223B2F}" dt="2023-12-07T15:10:16.157" v="0"/>
          <ac:spMkLst>
            <pc:docMk/>
            <pc:sldMk cId="2439608137" sldId="256"/>
            <ac:spMk id="2" creationId="{B37E172C-677A-2877-74FD-6E4F4089E0C3}"/>
          </ac:spMkLst>
        </pc:spChg>
        <pc:spChg chg="mod">
          <ac:chgData name="Gerberding, Angela" userId="b42a9e27-e03b-4388-a6a0-10bbaf5f33c3" providerId="ADAL" clId="{F6948ABD-D960-4E18-821A-41CC5A223B2F}" dt="2023-12-07T15:10:16.157" v="0"/>
          <ac:spMkLst>
            <pc:docMk/>
            <pc:sldMk cId="2439608137" sldId="256"/>
            <ac:spMk id="3" creationId="{166F9C00-B942-1586-F9E5-518FC1B496DC}"/>
          </ac:spMkLst>
        </pc:spChg>
      </pc:sldChg>
      <pc:sldChg chg="addSp modSp mod">
        <pc:chgData name="Gerberding, Angela" userId="b42a9e27-e03b-4388-a6a0-10bbaf5f33c3" providerId="ADAL" clId="{F6948ABD-D960-4E18-821A-41CC5A223B2F}" dt="2023-12-08T21:54:43.475" v="389" actId="120"/>
        <pc:sldMkLst>
          <pc:docMk/>
          <pc:sldMk cId="3932437642" sldId="257"/>
        </pc:sldMkLst>
        <pc:spChg chg="mod">
          <ac:chgData name="Gerberding, Angela" userId="b42a9e27-e03b-4388-a6a0-10bbaf5f33c3" providerId="ADAL" clId="{F6948ABD-D960-4E18-821A-41CC5A223B2F}" dt="2023-12-07T20:57:34.010" v="367" actId="20577"/>
          <ac:spMkLst>
            <pc:docMk/>
            <pc:sldMk cId="3932437642" sldId="257"/>
            <ac:spMk id="2" creationId="{3C28591D-3663-6791-5043-C1142F050AE1}"/>
          </ac:spMkLst>
        </pc:spChg>
        <pc:spChg chg="add mod">
          <ac:chgData name="Gerberding, Angela" userId="b42a9e27-e03b-4388-a6a0-10bbaf5f33c3" providerId="ADAL" clId="{F6948ABD-D960-4E18-821A-41CC5A223B2F}" dt="2023-12-08T21:54:43.475" v="389" actId="120"/>
          <ac:spMkLst>
            <pc:docMk/>
            <pc:sldMk cId="3932437642" sldId="257"/>
            <ac:spMk id="3" creationId="{FDAB985A-4604-E37F-18DB-B14B4A321041}"/>
          </ac:spMkLst>
        </pc:spChg>
      </pc:sldChg>
      <pc:sldChg chg="addSp modSp mod">
        <pc:chgData name="Gerberding, Angela" userId="b42a9e27-e03b-4388-a6a0-10bbaf5f33c3" providerId="ADAL" clId="{F6948ABD-D960-4E18-821A-41CC5A223B2F}" dt="2023-12-08T21:57:59.939" v="395" actId="255"/>
        <pc:sldMkLst>
          <pc:docMk/>
          <pc:sldMk cId="1273875135" sldId="258"/>
        </pc:sldMkLst>
        <pc:spChg chg="mod">
          <ac:chgData name="Gerberding, Angela" userId="b42a9e27-e03b-4388-a6a0-10bbaf5f33c3" providerId="ADAL" clId="{F6948ABD-D960-4E18-821A-41CC5A223B2F}" dt="2023-12-07T15:10:16.157" v="0"/>
          <ac:spMkLst>
            <pc:docMk/>
            <pc:sldMk cId="1273875135" sldId="258"/>
            <ac:spMk id="2" creationId="{FF9E2F45-4A2A-B607-B02F-90F66F987D7D}"/>
          </ac:spMkLst>
        </pc:spChg>
        <pc:spChg chg="add mod">
          <ac:chgData name="Gerberding, Angela" userId="b42a9e27-e03b-4388-a6a0-10bbaf5f33c3" providerId="ADAL" clId="{F6948ABD-D960-4E18-821A-41CC5A223B2F}" dt="2023-12-08T21:57:59.939" v="395" actId="255"/>
          <ac:spMkLst>
            <pc:docMk/>
            <pc:sldMk cId="1273875135" sldId="258"/>
            <ac:spMk id="3" creationId="{D8E630FB-38A0-2316-6CD4-D2D93B1CCFBC}"/>
          </ac:spMkLst>
        </pc:spChg>
      </pc:sldChg>
      <pc:sldChg chg="addSp modSp mod">
        <pc:chgData name="Gerberding, Angela" userId="b42a9e27-e03b-4388-a6a0-10bbaf5f33c3" providerId="ADAL" clId="{F6948ABD-D960-4E18-821A-41CC5A223B2F}" dt="2023-12-08T21:59:45.417" v="430" actId="1076"/>
        <pc:sldMkLst>
          <pc:docMk/>
          <pc:sldMk cId="934504657" sldId="259"/>
        </pc:sldMkLst>
        <pc:spChg chg="mod">
          <ac:chgData name="Gerberding, Angela" userId="b42a9e27-e03b-4388-a6a0-10bbaf5f33c3" providerId="ADAL" clId="{F6948ABD-D960-4E18-821A-41CC5A223B2F}" dt="2023-12-07T15:10:16.157" v="0"/>
          <ac:spMkLst>
            <pc:docMk/>
            <pc:sldMk cId="934504657" sldId="259"/>
            <ac:spMk id="2" creationId="{C78A4D62-C94C-A05C-8101-EF0AC56A4980}"/>
          </ac:spMkLst>
        </pc:spChg>
        <pc:spChg chg="add mod">
          <ac:chgData name="Gerberding, Angela" userId="b42a9e27-e03b-4388-a6a0-10bbaf5f33c3" providerId="ADAL" clId="{F6948ABD-D960-4E18-821A-41CC5A223B2F}" dt="2023-12-08T21:59:45.417" v="430" actId="1076"/>
          <ac:spMkLst>
            <pc:docMk/>
            <pc:sldMk cId="934504657" sldId="259"/>
            <ac:spMk id="3" creationId="{CB0B13A3-FC6A-13F3-29AF-C477D09BC655}"/>
          </ac:spMkLst>
        </pc:spChg>
      </pc:sldChg>
      <pc:sldChg chg="modSp mod">
        <pc:chgData name="Gerberding, Angela" userId="b42a9e27-e03b-4388-a6a0-10bbaf5f33c3" providerId="ADAL" clId="{F6948ABD-D960-4E18-821A-41CC5A223B2F}" dt="2023-12-08T22:39:19.225" v="1167" actId="1076"/>
        <pc:sldMkLst>
          <pc:docMk/>
          <pc:sldMk cId="2242021259" sldId="261"/>
        </pc:sldMkLst>
        <pc:spChg chg="mod">
          <ac:chgData name="Gerberding, Angela" userId="b42a9e27-e03b-4388-a6a0-10bbaf5f33c3" providerId="ADAL" clId="{F6948ABD-D960-4E18-821A-41CC5A223B2F}" dt="2023-12-08T22:02:11.633" v="696" actId="1076"/>
          <ac:spMkLst>
            <pc:docMk/>
            <pc:sldMk cId="2242021259" sldId="261"/>
            <ac:spMk id="2" creationId="{9AD1084C-F73C-705F-113E-02DF28D06C12}"/>
          </ac:spMkLst>
        </pc:spChg>
        <pc:spChg chg="mod">
          <ac:chgData name="Gerberding, Angela" userId="b42a9e27-e03b-4388-a6a0-10bbaf5f33c3" providerId="ADAL" clId="{F6948ABD-D960-4E18-821A-41CC5A223B2F}" dt="2023-12-08T22:39:19.225" v="1167" actId="1076"/>
          <ac:spMkLst>
            <pc:docMk/>
            <pc:sldMk cId="2242021259" sldId="261"/>
            <ac:spMk id="3" creationId="{B76AECEA-A0A1-B1F1-6969-7B49FD42F2DD}"/>
          </ac:spMkLst>
        </pc:spChg>
      </pc:sldChg>
      <pc:sldChg chg="modSp mod">
        <pc:chgData name="Gerberding, Angela" userId="b42a9e27-e03b-4388-a6a0-10bbaf5f33c3" providerId="ADAL" clId="{F6948ABD-D960-4E18-821A-41CC5A223B2F}" dt="2023-12-08T22:42:41.197" v="1191" actId="27636"/>
        <pc:sldMkLst>
          <pc:docMk/>
          <pc:sldMk cId="3902814780" sldId="262"/>
        </pc:sldMkLst>
        <pc:spChg chg="mod">
          <ac:chgData name="Gerberding, Angela" userId="b42a9e27-e03b-4388-a6a0-10bbaf5f33c3" providerId="ADAL" clId="{F6948ABD-D960-4E18-821A-41CC5A223B2F}" dt="2023-12-07T15:10:16.157" v="0"/>
          <ac:spMkLst>
            <pc:docMk/>
            <pc:sldMk cId="3902814780" sldId="262"/>
            <ac:spMk id="2" creationId="{98471526-0A92-B01C-DA46-86430C0667D3}"/>
          </ac:spMkLst>
        </pc:spChg>
        <pc:spChg chg="mod">
          <ac:chgData name="Gerberding, Angela" userId="b42a9e27-e03b-4388-a6a0-10bbaf5f33c3" providerId="ADAL" clId="{F6948ABD-D960-4E18-821A-41CC5A223B2F}" dt="2023-12-08T22:42:41.197" v="1191" actId="27636"/>
          <ac:spMkLst>
            <pc:docMk/>
            <pc:sldMk cId="3902814780" sldId="262"/>
            <ac:spMk id="3" creationId="{2CD45E6C-996A-FE17-85D1-186D01C6506A}"/>
          </ac:spMkLst>
        </pc:spChg>
      </pc:sldChg>
      <pc:sldChg chg="addSp delSp modSp mod">
        <pc:chgData name="Gerberding, Angela" userId="b42a9e27-e03b-4388-a6a0-10bbaf5f33c3" providerId="ADAL" clId="{F6948ABD-D960-4E18-821A-41CC5A223B2F}" dt="2023-12-08T23:18:52.720" v="1252" actId="255"/>
        <pc:sldMkLst>
          <pc:docMk/>
          <pc:sldMk cId="4148418188" sldId="263"/>
        </pc:sldMkLst>
        <pc:spChg chg="mod">
          <ac:chgData name="Gerberding, Angela" userId="b42a9e27-e03b-4388-a6a0-10bbaf5f33c3" providerId="ADAL" clId="{F6948ABD-D960-4E18-821A-41CC5A223B2F}" dt="2023-12-08T22:43:03.029" v="1202" actId="20577"/>
          <ac:spMkLst>
            <pc:docMk/>
            <pc:sldMk cId="4148418188" sldId="263"/>
            <ac:spMk id="2" creationId="{29983097-5E16-8F61-7DCB-061D825A4E5F}"/>
          </ac:spMkLst>
        </pc:spChg>
        <pc:spChg chg="add del mod">
          <ac:chgData name="Gerberding, Angela" userId="b42a9e27-e03b-4388-a6a0-10bbaf5f33c3" providerId="ADAL" clId="{F6948ABD-D960-4E18-821A-41CC5A223B2F}" dt="2023-12-08T23:18:52.720" v="1252" actId="255"/>
          <ac:spMkLst>
            <pc:docMk/>
            <pc:sldMk cId="4148418188" sldId="263"/>
            <ac:spMk id="3" creationId="{C684B3D1-9E32-C685-F406-842B6B1B97D3}"/>
          </ac:spMkLst>
        </pc:spChg>
        <pc:picChg chg="add del mod ord">
          <ac:chgData name="Gerberding, Angela" userId="b42a9e27-e03b-4388-a6a0-10bbaf5f33c3" providerId="ADAL" clId="{F6948ABD-D960-4E18-821A-41CC5A223B2F}" dt="2023-12-08T22:43:37.823" v="1248" actId="34307"/>
          <ac:picMkLst>
            <pc:docMk/>
            <pc:sldMk cId="4148418188" sldId="263"/>
            <ac:picMk id="4" creationId="{1EB335DC-313F-FA7F-881C-A4CDFD1C3450}"/>
          </ac:picMkLst>
        </pc:picChg>
      </pc:sldChg>
      <pc:sldChg chg="modSp mod">
        <pc:chgData name="Gerberding, Angela" userId="b42a9e27-e03b-4388-a6a0-10bbaf5f33c3" providerId="ADAL" clId="{F6948ABD-D960-4E18-821A-41CC5A223B2F}" dt="2023-12-08T23:20:01.420" v="1266" actId="1076"/>
        <pc:sldMkLst>
          <pc:docMk/>
          <pc:sldMk cId="3165587467" sldId="264"/>
        </pc:sldMkLst>
        <pc:spChg chg="mod">
          <ac:chgData name="Gerberding, Angela" userId="b42a9e27-e03b-4388-a6a0-10bbaf5f33c3" providerId="ADAL" clId="{F6948ABD-D960-4E18-821A-41CC5A223B2F}" dt="2023-12-08T22:43:13.496" v="1216" actId="20577"/>
          <ac:spMkLst>
            <pc:docMk/>
            <pc:sldMk cId="3165587467" sldId="264"/>
            <ac:spMk id="2" creationId="{6B26BF0E-AE35-6F8D-4300-4FC21EED8602}"/>
          </ac:spMkLst>
        </pc:spChg>
        <pc:spChg chg="mod">
          <ac:chgData name="Gerberding, Angela" userId="b42a9e27-e03b-4388-a6a0-10bbaf5f33c3" providerId="ADAL" clId="{F6948ABD-D960-4E18-821A-41CC5A223B2F}" dt="2023-12-08T23:20:01.420" v="1266" actId="1076"/>
          <ac:spMkLst>
            <pc:docMk/>
            <pc:sldMk cId="3165587467" sldId="264"/>
            <ac:spMk id="3" creationId="{BE21C7FE-6408-0B3B-C99B-C2965D0B1046}"/>
          </ac:spMkLst>
        </pc:spChg>
      </pc:sldChg>
      <pc:sldChg chg="modSp mod">
        <pc:chgData name="Gerberding, Angela" userId="b42a9e27-e03b-4388-a6a0-10bbaf5f33c3" providerId="ADAL" clId="{F6948ABD-D960-4E18-821A-41CC5A223B2F}" dt="2023-12-08T23:22:05.031" v="1304" actId="1076"/>
        <pc:sldMkLst>
          <pc:docMk/>
          <pc:sldMk cId="1683070052" sldId="265"/>
        </pc:sldMkLst>
        <pc:spChg chg="mod">
          <ac:chgData name="Gerberding, Angela" userId="b42a9e27-e03b-4388-a6a0-10bbaf5f33c3" providerId="ADAL" clId="{F6948ABD-D960-4E18-821A-41CC5A223B2F}" dt="2023-12-08T22:43:25.705" v="1246" actId="20577"/>
          <ac:spMkLst>
            <pc:docMk/>
            <pc:sldMk cId="1683070052" sldId="265"/>
            <ac:spMk id="2" creationId="{D177A4EF-929D-23B8-FD82-47D51AAA34E5}"/>
          </ac:spMkLst>
        </pc:spChg>
        <pc:spChg chg="mod">
          <ac:chgData name="Gerberding, Angela" userId="b42a9e27-e03b-4388-a6a0-10bbaf5f33c3" providerId="ADAL" clId="{F6948ABD-D960-4E18-821A-41CC5A223B2F}" dt="2023-12-08T23:22:05.031" v="1304" actId="1076"/>
          <ac:spMkLst>
            <pc:docMk/>
            <pc:sldMk cId="1683070052" sldId="265"/>
            <ac:spMk id="3" creationId="{B505CD86-7FE5-BE81-F66E-DFF74836D028}"/>
          </ac:spMkLst>
        </pc:spChg>
      </pc:sldChg>
      <pc:sldChg chg="modSp">
        <pc:chgData name="Gerberding, Angela" userId="b42a9e27-e03b-4388-a6a0-10bbaf5f33c3" providerId="ADAL" clId="{F6948ABD-D960-4E18-821A-41CC5A223B2F}" dt="2023-12-07T15:10:16.157" v="0"/>
        <pc:sldMkLst>
          <pc:docMk/>
          <pc:sldMk cId="4095029278" sldId="266"/>
        </pc:sldMkLst>
        <pc:spChg chg="mod">
          <ac:chgData name="Gerberding, Angela" userId="b42a9e27-e03b-4388-a6a0-10bbaf5f33c3" providerId="ADAL" clId="{F6948ABD-D960-4E18-821A-41CC5A223B2F}" dt="2023-12-07T15:10:16.157" v="0"/>
          <ac:spMkLst>
            <pc:docMk/>
            <pc:sldMk cId="4095029278" sldId="266"/>
            <ac:spMk id="2" creationId="{C9116E1A-E460-4F57-7DB7-F0C7E8C296E2}"/>
          </ac:spMkLst>
        </pc:spChg>
        <pc:spChg chg="mod">
          <ac:chgData name="Gerberding, Angela" userId="b42a9e27-e03b-4388-a6a0-10bbaf5f33c3" providerId="ADAL" clId="{F6948ABD-D960-4E18-821A-41CC5A223B2F}" dt="2023-12-07T15:10:16.157" v="0"/>
          <ac:spMkLst>
            <pc:docMk/>
            <pc:sldMk cId="4095029278" sldId="266"/>
            <ac:spMk id="3" creationId="{603F7DD7-7472-CE48-DE1B-5B77624A4E83}"/>
          </ac:spMkLst>
        </pc:spChg>
      </pc:sldChg>
      <pc:sldChg chg="modSp">
        <pc:chgData name="Gerberding, Angela" userId="b42a9e27-e03b-4388-a6a0-10bbaf5f33c3" providerId="ADAL" clId="{F6948ABD-D960-4E18-821A-41CC5A223B2F}" dt="2023-12-07T15:10:16.157" v="0"/>
        <pc:sldMkLst>
          <pc:docMk/>
          <pc:sldMk cId="1670488218" sldId="267"/>
        </pc:sldMkLst>
        <pc:spChg chg="mod">
          <ac:chgData name="Gerberding, Angela" userId="b42a9e27-e03b-4388-a6a0-10bbaf5f33c3" providerId="ADAL" clId="{F6948ABD-D960-4E18-821A-41CC5A223B2F}" dt="2023-12-07T15:10:16.157" v="0"/>
          <ac:spMkLst>
            <pc:docMk/>
            <pc:sldMk cId="1670488218" sldId="267"/>
            <ac:spMk id="2" creationId="{98B4C05C-565C-D468-54DC-C36BA1198B23}"/>
          </ac:spMkLst>
        </pc:spChg>
        <pc:spChg chg="mod">
          <ac:chgData name="Gerberding, Angela" userId="b42a9e27-e03b-4388-a6a0-10bbaf5f33c3" providerId="ADAL" clId="{F6948ABD-D960-4E18-821A-41CC5A223B2F}" dt="2023-12-07T15:10:16.157" v="0"/>
          <ac:spMkLst>
            <pc:docMk/>
            <pc:sldMk cId="1670488218" sldId="267"/>
            <ac:spMk id="3" creationId="{B6DD7612-56FA-4844-27FE-8DE52F13EF0C}"/>
          </ac:spMkLst>
        </pc:spChg>
      </pc:sldChg>
      <pc:sldChg chg="modSp">
        <pc:chgData name="Gerberding, Angela" userId="b42a9e27-e03b-4388-a6a0-10bbaf5f33c3" providerId="ADAL" clId="{F6948ABD-D960-4E18-821A-41CC5A223B2F}" dt="2023-12-07T15:10:16.157" v="0"/>
        <pc:sldMkLst>
          <pc:docMk/>
          <pc:sldMk cId="117523066" sldId="268"/>
        </pc:sldMkLst>
        <pc:spChg chg="mod">
          <ac:chgData name="Gerberding, Angela" userId="b42a9e27-e03b-4388-a6a0-10bbaf5f33c3" providerId="ADAL" clId="{F6948ABD-D960-4E18-821A-41CC5A223B2F}" dt="2023-12-07T15:10:16.157" v="0"/>
          <ac:spMkLst>
            <pc:docMk/>
            <pc:sldMk cId="117523066" sldId="268"/>
            <ac:spMk id="2" creationId="{05F36473-C856-5AD8-FDC2-38F9C749038E}"/>
          </ac:spMkLst>
        </pc:spChg>
        <pc:spChg chg="mod">
          <ac:chgData name="Gerberding, Angela" userId="b42a9e27-e03b-4388-a6a0-10bbaf5f33c3" providerId="ADAL" clId="{F6948ABD-D960-4E18-821A-41CC5A223B2F}" dt="2023-12-07T15:10:16.157" v="0"/>
          <ac:spMkLst>
            <pc:docMk/>
            <pc:sldMk cId="117523066" sldId="268"/>
            <ac:spMk id="3" creationId="{92A941E3-67E8-4E4D-5C27-F95C992EC370}"/>
          </ac:spMkLst>
        </pc:spChg>
      </pc:sldChg>
      <pc:sldChg chg="modSp">
        <pc:chgData name="Gerberding, Angela" userId="b42a9e27-e03b-4388-a6a0-10bbaf5f33c3" providerId="ADAL" clId="{F6948ABD-D960-4E18-821A-41CC5A223B2F}" dt="2023-12-07T15:10:16.157" v="0"/>
        <pc:sldMkLst>
          <pc:docMk/>
          <pc:sldMk cId="1741118624" sldId="269"/>
        </pc:sldMkLst>
        <pc:spChg chg="mod">
          <ac:chgData name="Gerberding, Angela" userId="b42a9e27-e03b-4388-a6a0-10bbaf5f33c3" providerId="ADAL" clId="{F6948ABD-D960-4E18-821A-41CC5A223B2F}" dt="2023-12-07T15:10:16.157" v="0"/>
          <ac:spMkLst>
            <pc:docMk/>
            <pc:sldMk cId="1741118624" sldId="269"/>
            <ac:spMk id="2" creationId="{5D6952D6-0797-BB06-76BE-03A20ADF3A6C}"/>
          </ac:spMkLst>
        </pc:spChg>
        <pc:spChg chg="mod">
          <ac:chgData name="Gerberding, Angela" userId="b42a9e27-e03b-4388-a6a0-10bbaf5f33c3" providerId="ADAL" clId="{F6948ABD-D960-4E18-821A-41CC5A223B2F}" dt="2023-12-07T15:10:16.157" v="0"/>
          <ac:spMkLst>
            <pc:docMk/>
            <pc:sldMk cId="1741118624" sldId="269"/>
            <ac:spMk id="3" creationId="{5AE4C2DA-7AA0-28E5-7F12-95541073C25D}"/>
          </ac:spMkLst>
        </pc:spChg>
      </pc:sldChg>
      <pc:sldChg chg="addSp modSp mod">
        <pc:chgData name="Gerberding, Angela" userId="b42a9e27-e03b-4388-a6a0-10bbaf5f33c3" providerId="ADAL" clId="{F6948ABD-D960-4E18-821A-41CC5A223B2F}" dt="2023-12-07T15:13:56.016" v="191" actId="1076"/>
        <pc:sldMkLst>
          <pc:docMk/>
          <pc:sldMk cId="2818747590" sldId="270"/>
        </pc:sldMkLst>
        <pc:spChg chg="mod">
          <ac:chgData name="Gerberding, Angela" userId="b42a9e27-e03b-4388-a6a0-10bbaf5f33c3" providerId="ADAL" clId="{F6948ABD-D960-4E18-821A-41CC5A223B2F}" dt="2023-12-07T15:11:13.928" v="23" actId="121"/>
          <ac:spMkLst>
            <pc:docMk/>
            <pc:sldMk cId="2818747590" sldId="270"/>
            <ac:spMk id="2" creationId="{5FB36A1B-8F7A-5AA0-9DDE-24015E36C3D6}"/>
          </ac:spMkLst>
        </pc:spChg>
        <pc:spChg chg="mod">
          <ac:chgData name="Gerberding, Angela" userId="b42a9e27-e03b-4388-a6a0-10bbaf5f33c3" providerId="ADAL" clId="{F6948ABD-D960-4E18-821A-41CC5A223B2F}" dt="2023-12-07T15:13:49.854" v="190" actId="1076"/>
          <ac:spMkLst>
            <pc:docMk/>
            <pc:sldMk cId="2818747590" sldId="270"/>
            <ac:spMk id="3" creationId="{BF439EDA-4A69-E3B7-1440-FCDB7F676C2C}"/>
          </ac:spMkLst>
        </pc:spChg>
        <pc:spChg chg="add mod">
          <ac:chgData name="Gerberding, Angela" userId="b42a9e27-e03b-4388-a6a0-10bbaf5f33c3" providerId="ADAL" clId="{F6948ABD-D960-4E18-821A-41CC5A223B2F}" dt="2023-12-07T15:13:56.016" v="191" actId="1076"/>
          <ac:spMkLst>
            <pc:docMk/>
            <pc:sldMk cId="2818747590" sldId="270"/>
            <ac:spMk id="4" creationId="{2913D2D2-5B0D-E133-C24B-0866B645A5B8}"/>
          </ac:spMkLst>
        </pc:spChg>
      </pc:sldChg>
      <pc:sldChg chg="modSp mod">
        <pc:chgData name="Gerberding, Angela" userId="b42a9e27-e03b-4388-a6a0-10bbaf5f33c3" providerId="ADAL" clId="{F6948ABD-D960-4E18-821A-41CC5A223B2F}" dt="2023-12-07T20:57:21.582" v="365" actId="403"/>
        <pc:sldMkLst>
          <pc:docMk/>
          <pc:sldMk cId="212404644" sldId="271"/>
        </pc:sldMkLst>
        <pc:spChg chg="mod">
          <ac:chgData name="Gerberding, Angela" userId="b42a9e27-e03b-4388-a6a0-10bbaf5f33c3" providerId="ADAL" clId="{F6948ABD-D960-4E18-821A-41CC5A223B2F}" dt="2023-12-07T20:57:21.582" v="365" actId="403"/>
          <ac:spMkLst>
            <pc:docMk/>
            <pc:sldMk cId="212404644" sldId="271"/>
            <ac:spMk id="2" creationId="{C645C0F6-DFB4-9698-CA1A-7F3A961D803E}"/>
          </ac:spMkLst>
        </pc:spChg>
        <pc:spChg chg="mod">
          <ac:chgData name="Gerberding, Angela" userId="b42a9e27-e03b-4388-a6a0-10bbaf5f33c3" providerId="ADAL" clId="{F6948ABD-D960-4E18-821A-41CC5A223B2F}" dt="2023-12-07T20:56:47.452" v="349" actId="403"/>
          <ac:spMkLst>
            <pc:docMk/>
            <pc:sldMk cId="212404644" sldId="271"/>
            <ac:spMk id="3" creationId="{C909FAC9-DD0F-C94F-0377-A5D3010DD1F5}"/>
          </ac:spMkLst>
        </pc:spChg>
      </pc:sldChg>
      <pc:sldChg chg="modSp">
        <pc:chgData name="Gerberding, Angela" userId="b42a9e27-e03b-4388-a6a0-10bbaf5f33c3" providerId="ADAL" clId="{F6948ABD-D960-4E18-821A-41CC5A223B2F}" dt="2023-12-07T15:10:16.157" v="0"/>
        <pc:sldMkLst>
          <pc:docMk/>
          <pc:sldMk cId="2477285099" sldId="272"/>
        </pc:sldMkLst>
        <pc:spChg chg="mod">
          <ac:chgData name="Gerberding, Angela" userId="b42a9e27-e03b-4388-a6a0-10bbaf5f33c3" providerId="ADAL" clId="{F6948ABD-D960-4E18-821A-41CC5A223B2F}" dt="2023-12-07T15:10:16.157" v="0"/>
          <ac:spMkLst>
            <pc:docMk/>
            <pc:sldMk cId="2477285099" sldId="272"/>
            <ac:spMk id="2" creationId="{147709BC-92E5-F403-65C0-287306069655}"/>
          </ac:spMkLst>
        </pc:spChg>
      </pc:sldChg>
      <pc:sldChg chg="modSp new mod">
        <pc:chgData name="Gerberding, Angela" userId="b42a9e27-e03b-4388-a6a0-10bbaf5f33c3" providerId="ADAL" clId="{F6948ABD-D960-4E18-821A-41CC5A223B2F}" dt="2023-12-08T22:06:19.537" v="805" actId="1076"/>
        <pc:sldMkLst>
          <pc:docMk/>
          <pc:sldMk cId="323711202" sldId="273"/>
        </pc:sldMkLst>
        <pc:spChg chg="mod">
          <ac:chgData name="Gerberding, Angela" userId="b42a9e27-e03b-4388-a6a0-10bbaf5f33c3" providerId="ADAL" clId="{F6948ABD-D960-4E18-821A-41CC5A223B2F}" dt="2023-12-08T22:04:34.375" v="751" actId="255"/>
          <ac:spMkLst>
            <pc:docMk/>
            <pc:sldMk cId="323711202" sldId="273"/>
            <ac:spMk id="2" creationId="{D778FF2E-77F3-2FBA-B285-3EBFE4DABD91}"/>
          </ac:spMkLst>
        </pc:spChg>
        <pc:spChg chg="mod">
          <ac:chgData name="Gerberding, Angela" userId="b42a9e27-e03b-4388-a6a0-10bbaf5f33c3" providerId="ADAL" clId="{F6948ABD-D960-4E18-821A-41CC5A223B2F}" dt="2023-12-08T22:06:19.537" v="805" actId="1076"/>
          <ac:spMkLst>
            <pc:docMk/>
            <pc:sldMk cId="323711202" sldId="273"/>
            <ac:spMk id="3" creationId="{31DFDA6D-F80F-E5F5-49BF-E9F3488E5814}"/>
          </ac:spMkLst>
        </pc:spChg>
      </pc:sldChg>
    </pc:docChg>
  </pc:docChgLst>
  <pc:docChgLst>
    <pc:chgData name="Gerberding, Angela" userId="b42a9e27-e03b-4388-a6a0-10bbaf5f33c3" providerId="ADAL" clId="{4045C0C2-124D-4B39-9BC4-BFBF43A95EE8}"/>
    <pc:docChg chg="undo custSel addSld delSld modSld sldOrd">
      <pc:chgData name="Gerberding, Angela" userId="b42a9e27-e03b-4388-a6a0-10bbaf5f33c3" providerId="ADAL" clId="{4045C0C2-124D-4B39-9BC4-BFBF43A95EE8}" dt="2023-12-13T18:20:09.736" v="1870"/>
      <pc:docMkLst>
        <pc:docMk/>
      </pc:docMkLst>
      <pc:sldChg chg="modSp mod">
        <pc:chgData name="Gerberding, Angela" userId="b42a9e27-e03b-4388-a6a0-10bbaf5f33c3" providerId="ADAL" clId="{4045C0C2-124D-4B39-9BC4-BFBF43A95EE8}" dt="2023-12-11T16:57:22.291" v="72" actId="20577"/>
        <pc:sldMkLst>
          <pc:docMk/>
          <pc:sldMk cId="2439608137" sldId="256"/>
        </pc:sldMkLst>
        <pc:spChg chg="mod">
          <ac:chgData name="Gerberding, Angela" userId="b42a9e27-e03b-4388-a6a0-10bbaf5f33c3" providerId="ADAL" clId="{4045C0C2-124D-4B39-9BC4-BFBF43A95EE8}" dt="2023-12-11T16:57:22.291" v="72" actId="20577"/>
          <ac:spMkLst>
            <pc:docMk/>
            <pc:sldMk cId="2439608137" sldId="256"/>
            <ac:spMk id="2" creationId="{B37E172C-677A-2877-74FD-6E4F4089E0C3}"/>
          </ac:spMkLst>
        </pc:spChg>
      </pc:sldChg>
      <pc:sldChg chg="modSp mod">
        <pc:chgData name="Gerberding, Angela" userId="b42a9e27-e03b-4388-a6a0-10bbaf5f33c3" providerId="ADAL" clId="{4045C0C2-124D-4B39-9BC4-BFBF43A95EE8}" dt="2023-12-11T16:58:41.413" v="86"/>
        <pc:sldMkLst>
          <pc:docMk/>
          <pc:sldMk cId="2242021259" sldId="261"/>
        </pc:sldMkLst>
        <pc:spChg chg="mod">
          <ac:chgData name="Gerberding, Angela" userId="b42a9e27-e03b-4388-a6a0-10bbaf5f33c3" providerId="ADAL" clId="{4045C0C2-124D-4B39-9BC4-BFBF43A95EE8}" dt="2023-12-11T16:58:41.413" v="86"/>
          <ac:spMkLst>
            <pc:docMk/>
            <pc:sldMk cId="2242021259" sldId="261"/>
            <ac:spMk id="3" creationId="{B76AECEA-A0A1-B1F1-6969-7B49FD42F2DD}"/>
          </ac:spMkLst>
        </pc:spChg>
      </pc:sldChg>
      <pc:sldChg chg="modSp mod">
        <pc:chgData name="Gerberding, Angela" userId="b42a9e27-e03b-4388-a6a0-10bbaf5f33c3" providerId="ADAL" clId="{4045C0C2-124D-4B39-9BC4-BFBF43A95EE8}" dt="2023-12-13T18:15:17.700" v="1820" actId="947"/>
        <pc:sldMkLst>
          <pc:docMk/>
          <pc:sldMk cId="3902814780" sldId="262"/>
        </pc:sldMkLst>
        <pc:spChg chg="mod">
          <ac:chgData name="Gerberding, Angela" userId="b42a9e27-e03b-4388-a6a0-10bbaf5f33c3" providerId="ADAL" clId="{4045C0C2-124D-4B39-9BC4-BFBF43A95EE8}" dt="2023-12-11T17:00:28.726" v="104" actId="20577"/>
          <ac:spMkLst>
            <pc:docMk/>
            <pc:sldMk cId="3902814780" sldId="262"/>
            <ac:spMk id="2" creationId="{98471526-0A92-B01C-DA46-86430C0667D3}"/>
          </ac:spMkLst>
        </pc:spChg>
        <pc:spChg chg="mod">
          <ac:chgData name="Gerberding, Angela" userId="b42a9e27-e03b-4388-a6a0-10bbaf5f33c3" providerId="ADAL" clId="{4045C0C2-124D-4B39-9BC4-BFBF43A95EE8}" dt="2023-12-13T18:15:17.700" v="1820" actId="947"/>
          <ac:spMkLst>
            <pc:docMk/>
            <pc:sldMk cId="3902814780" sldId="262"/>
            <ac:spMk id="3" creationId="{2CD45E6C-996A-FE17-85D1-186D01C6506A}"/>
          </ac:spMkLst>
        </pc:spChg>
      </pc:sldChg>
      <pc:sldChg chg="modSp mod">
        <pc:chgData name="Gerberding, Angela" userId="b42a9e27-e03b-4388-a6a0-10bbaf5f33c3" providerId="ADAL" clId="{4045C0C2-124D-4B39-9BC4-BFBF43A95EE8}" dt="2023-12-11T17:00:17.673" v="102" actId="20577"/>
        <pc:sldMkLst>
          <pc:docMk/>
          <pc:sldMk cId="4148418188" sldId="263"/>
        </pc:sldMkLst>
        <pc:spChg chg="mod">
          <ac:chgData name="Gerberding, Angela" userId="b42a9e27-e03b-4388-a6a0-10bbaf5f33c3" providerId="ADAL" clId="{4045C0C2-124D-4B39-9BC4-BFBF43A95EE8}" dt="2023-12-11T17:00:17.673" v="102" actId="20577"/>
          <ac:spMkLst>
            <pc:docMk/>
            <pc:sldMk cId="4148418188" sldId="263"/>
            <ac:spMk id="2" creationId="{29983097-5E16-8F61-7DCB-061D825A4E5F}"/>
          </ac:spMkLst>
        </pc:spChg>
      </pc:sldChg>
      <pc:sldChg chg="modSp mod">
        <pc:chgData name="Gerberding, Angela" userId="b42a9e27-e03b-4388-a6a0-10bbaf5f33c3" providerId="ADAL" clId="{4045C0C2-124D-4B39-9BC4-BFBF43A95EE8}" dt="2023-12-11T17:00:46.115" v="111" actId="20577"/>
        <pc:sldMkLst>
          <pc:docMk/>
          <pc:sldMk cId="3165587467" sldId="264"/>
        </pc:sldMkLst>
        <pc:spChg chg="mod">
          <ac:chgData name="Gerberding, Angela" userId="b42a9e27-e03b-4388-a6a0-10bbaf5f33c3" providerId="ADAL" clId="{4045C0C2-124D-4B39-9BC4-BFBF43A95EE8}" dt="2023-12-11T17:00:46.115" v="111" actId="20577"/>
          <ac:spMkLst>
            <pc:docMk/>
            <pc:sldMk cId="3165587467" sldId="264"/>
            <ac:spMk id="2" creationId="{6B26BF0E-AE35-6F8D-4300-4FC21EED8602}"/>
          </ac:spMkLst>
        </pc:spChg>
      </pc:sldChg>
      <pc:sldChg chg="modSp">
        <pc:chgData name="Gerberding, Angela" userId="b42a9e27-e03b-4388-a6a0-10bbaf5f33c3" providerId="ADAL" clId="{4045C0C2-124D-4B39-9BC4-BFBF43A95EE8}" dt="2023-12-13T18:20:09.736" v="1870"/>
        <pc:sldMkLst>
          <pc:docMk/>
          <pc:sldMk cId="4095029278" sldId="266"/>
        </pc:sldMkLst>
        <pc:spChg chg="mod">
          <ac:chgData name="Gerberding, Angela" userId="b42a9e27-e03b-4388-a6a0-10bbaf5f33c3" providerId="ADAL" clId="{4045C0C2-124D-4B39-9BC4-BFBF43A95EE8}" dt="2023-12-13T18:20:09.736" v="1870"/>
          <ac:spMkLst>
            <pc:docMk/>
            <pc:sldMk cId="4095029278" sldId="266"/>
            <ac:spMk id="2" creationId="{C9116E1A-E460-4F57-7DB7-F0C7E8C296E2}"/>
          </ac:spMkLst>
        </pc:spChg>
      </pc:sldChg>
      <pc:sldChg chg="modSp mod">
        <pc:chgData name="Gerberding, Angela" userId="b42a9e27-e03b-4388-a6a0-10bbaf5f33c3" providerId="ADAL" clId="{4045C0C2-124D-4B39-9BC4-BFBF43A95EE8}" dt="2023-12-11T17:02:16.593" v="112" actId="255"/>
        <pc:sldMkLst>
          <pc:docMk/>
          <pc:sldMk cId="1670488218" sldId="267"/>
        </pc:sldMkLst>
        <pc:spChg chg="mod">
          <ac:chgData name="Gerberding, Angela" userId="b42a9e27-e03b-4388-a6a0-10bbaf5f33c3" providerId="ADAL" clId="{4045C0C2-124D-4B39-9BC4-BFBF43A95EE8}" dt="2023-12-11T17:02:16.593" v="112" actId="255"/>
          <ac:spMkLst>
            <pc:docMk/>
            <pc:sldMk cId="1670488218" sldId="267"/>
            <ac:spMk id="3" creationId="{B6DD7612-56FA-4844-27FE-8DE52F13EF0C}"/>
          </ac:spMkLst>
        </pc:spChg>
      </pc:sldChg>
      <pc:sldChg chg="modSp add del mod">
        <pc:chgData name="Gerberding, Angela" userId="b42a9e27-e03b-4388-a6a0-10bbaf5f33c3" providerId="ADAL" clId="{4045C0C2-124D-4B39-9BC4-BFBF43A95EE8}" dt="2023-12-13T18:18:25.150" v="1860" actId="20577"/>
        <pc:sldMkLst>
          <pc:docMk/>
          <pc:sldMk cId="117523066" sldId="268"/>
        </pc:sldMkLst>
        <pc:spChg chg="mod">
          <ac:chgData name="Gerberding, Angela" userId="b42a9e27-e03b-4388-a6a0-10bbaf5f33c3" providerId="ADAL" clId="{4045C0C2-124D-4B39-9BC4-BFBF43A95EE8}" dt="2023-12-13T18:18:25.150" v="1860" actId="20577"/>
          <ac:spMkLst>
            <pc:docMk/>
            <pc:sldMk cId="117523066" sldId="268"/>
            <ac:spMk id="3" creationId="{92A941E3-67E8-4E4D-5C27-F95C992EC370}"/>
          </ac:spMkLst>
        </pc:spChg>
      </pc:sldChg>
      <pc:sldChg chg="modSp mod">
        <pc:chgData name="Gerberding, Angela" userId="b42a9e27-e03b-4388-a6a0-10bbaf5f33c3" providerId="ADAL" clId="{4045C0C2-124D-4B39-9BC4-BFBF43A95EE8}" dt="2023-12-11T17:13:45.853" v="593" actId="20577"/>
        <pc:sldMkLst>
          <pc:docMk/>
          <pc:sldMk cId="1741118624" sldId="269"/>
        </pc:sldMkLst>
        <pc:spChg chg="mod">
          <ac:chgData name="Gerberding, Angela" userId="b42a9e27-e03b-4388-a6a0-10bbaf5f33c3" providerId="ADAL" clId="{4045C0C2-124D-4B39-9BC4-BFBF43A95EE8}" dt="2023-12-11T17:13:45.853" v="593" actId="20577"/>
          <ac:spMkLst>
            <pc:docMk/>
            <pc:sldMk cId="1741118624" sldId="269"/>
            <ac:spMk id="3" creationId="{5AE4C2DA-7AA0-28E5-7F12-95541073C25D}"/>
          </ac:spMkLst>
        </pc:spChg>
      </pc:sldChg>
      <pc:sldChg chg="modSp mod">
        <pc:chgData name="Gerberding, Angela" userId="b42a9e27-e03b-4388-a6a0-10bbaf5f33c3" providerId="ADAL" clId="{4045C0C2-124D-4B39-9BC4-BFBF43A95EE8}" dt="2023-12-11T16:56:55.341" v="28" actId="1076"/>
        <pc:sldMkLst>
          <pc:docMk/>
          <pc:sldMk cId="2818747590" sldId="270"/>
        </pc:sldMkLst>
        <pc:spChg chg="mod">
          <ac:chgData name="Gerberding, Angela" userId="b42a9e27-e03b-4388-a6a0-10bbaf5f33c3" providerId="ADAL" clId="{4045C0C2-124D-4B39-9BC4-BFBF43A95EE8}" dt="2023-12-11T16:56:55.341" v="28" actId="1076"/>
          <ac:spMkLst>
            <pc:docMk/>
            <pc:sldMk cId="2818747590" sldId="270"/>
            <ac:spMk id="2" creationId="{5FB36A1B-8F7A-5AA0-9DDE-24015E36C3D6}"/>
          </ac:spMkLst>
        </pc:spChg>
        <pc:spChg chg="mod">
          <ac:chgData name="Gerberding, Angela" userId="b42a9e27-e03b-4388-a6a0-10bbaf5f33c3" providerId="ADAL" clId="{4045C0C2-124D-4B39-9BC4-BFBF43A95EE8}" dt="2023-12-11T16:55:24.385" v="9" actId="1076"/>
          <ac:spMkLst>
            <pc:docMk/>
            <pc:sldMk cId="2818747590" sldId="270"/>
            <ac:spMk id="3" creationId="{BF439EDA-4A69-E3B7-1440-FCDB7F676C2C}"/>
          </ac:spMkLst>
        </pc:spChg>
      </pc:sldChg>
      <pc:sldChg chg="modSp mod">
        <pc:chgData name="Gerberding, Angela" userId="b42a9e27-e03b-4388-a6a0-10bbaf5f33c3" providerId="ADAL" clId="{4045C0C2-124D-4B39-9BC4-BFBF43A95EE8}" dt="2023-12-13T18:19:30.932" v="1869" actId="20577"/>
        <pc:sldMkLst>
          <pc:docMk/>
          <pc:sldMk cId="212404644" sldId="271"/>
        </pc:sldMkLst>
        <pc:spChg chg="mod">
          <ac:chgData name="Gerberding, Angela" userId="b42a9e27-e03b-4388-a6a0-10bbaf5f33c3" providerId="ADAL" clId="{4045C0C2-124D-4B39-9BC4-BFBF43A95EE8}" dt="2023-12-13T18:19:30.932" v="1869" actId="20577"/>
          <ac:spMkLst>
            <pc:docMk/>
            <pc:sldMk cId="212404644" sldId="271"/>
            <ac:spMk id="3" creationId="{C909FAC9-DD0F-C94F-0377-A5D3010DD1F5}"/>
          </ac:spMkLst>
        </pc:spChg>
      </pc:sldChg>
      <pc:sldChg chg="modSp mod">
        <pc:chgData name="Gerberding, Angela" userId="b42a9e27-e03b-4388-a6a0-10bbaf5f33c3" providerId="ADAL" clId="{4045C0C2-124D-4B39-9BC4-BFBF43A95EE8}" dt="2023-12-11T18:00:34.045" v="1740" actId="1076"/>
        <pc:sldMkLst>
          <pc:docMk/>
          <pc:sldMk cId="2477285099" sldId="272"/>
        </pc:sldMkLst>
        <pc:spChg chg="mod">
          <ac:chgData name="Gerberding, Angela" userId="b42a9e27-e03b-4388-a6a0-10bbaf5f33c3" providerId="ADAL" clId="{4045C0C2-124D-4B39-9BC4-BFBF43A95EE8}" dt="2023-12-11T18:00:34.045" v="1740" actId="1076"/>
          <ac:spMkLst>
            <pc:docMk/>
            <pc:sldMk cId="2477285099" sldId="272"/>
            <ac:spMk id="3" creationId="{0296BDC3-C0BA-3729-BBB9-AAC7FCD9E473}"/>
          </ac:spMkLst>
        </pc:spChg>
      </pc:sldChg>
      <pc:sldChg chg="addSp delSp modSp new mod ord">
        <pc:chgData name="Gerberding, Angela" userId="b42a9e27-e03b-4388-a6a0-10bbaf5f33c3" providerId="ADAL" clId="{4045C0C2-124D-4B39-9BC4-BFBF43A95EE8}" dt="2023-12-11T17:49:13.496" v="1225" actId="255"/>
        <pc:sldMkLst>
          <pc:docMk/>
          <pc:sldMk cId="1691961768" sldId="274"/>
        </pc:sldMkLst>
        <pc:spChg chg="mod">
          <ac:chgData name="Gerberding, Angela" userId="b42a9e27-e03b-4388-a6a0-10bbaf5f33c3" providerId="ADAL" clId="{4045C0C2-124D-4B39-9BC4-BFBF43A95EE8}" dt="2023-12-11T17:49:13.496" v="1225" actId="255"/>
          <ac:spMkLst>
            <pc:docMk/>
            <pc:sldMk cId="1691961768" sldId="274"/>
            <ac:spMk id="2" creationId="{4542C7CF-4EF3-735F-CE60-B4900D954928}"/>
          </ac:spMkLst>
        </pc:spChg>
        <pc:spChg chg="del">
          <ac:chgData name="Gerberding, Angela" userId="b42a9e27-e03b-4388-a6a0-10bbaf5f33c3" providerId="ADAL" clId="{4045C0C2-124D-4B39-9BC4-BFBF43A95EE8}" dt="2023-12-11T17:46:26.919" v="1184"/>
          <ac:spMkLst>
            <pc:docMk/>
            <pc:sldMk cId="1691961768" sldId="274"/>
            <ac:spMk id="3" creationId="{2BB8A265-8823-0669-CDEA-3B697C19044D}"/>
          </ac:spMkLst>
        </pc:spChg>
        <pc:spChg chg="add del mod">
          <ac:chgData name="Gerberding, Angela" userId="b42a9e27-e03b-4388-a6a0-10bbaf5f33c3" providerId="ADAL" clId="{4045C0C2-124D-4B39-9BC4-BFBF43A95EE8}" dt="2023-12-11T17:47:35.702" v="1189"/>
          <ac:spMkLst>
            <pc:docMk/>
            <pc:sldMk cId="1691961768" sldId="274"/>
            <ac:spMk id="6" creationId="{1490AAAF-32A4-F611-CD86-039FF57BE623}"/>
          </ac:spMkLst>
        </pc:spChg>
        <pc:spChg chg="add del mod">
          <ac:chgData name="Gerberding, Angela" userId="b42a9e27-e03b-4388-a6a0-10bbaf5f33c3" providerId="ADAL" clId="{4045C0C2-124D-4B39-9BC4-BFBF43A95EE8}" dt="2023-12-11T17:48:31.825" v="1193"/>
          <ac:spMkLst>
            <pc:docMk/>
            <pc:sldMk cId="1691961768" sldId="274"/>
            <ac:spMk id="9" creationId="{5070939B-B2A0-6194-7DBE-AF4292470B8F}"/>
          </ac:spMkLst>
        </pc:spChg>
        <pc:picChg chg="add del mod">
          <ac:chgData name="Gerberding, Angela" userId="b42a9e27-e03b-4388-a6a0-10bbaf5f33c3" providerId="ADAL" clId="{4045C0C2-124D-4B39-9BC4-BFBF43A95EE8}" dt="2023-12-11T17:47:19.413" v="1188" actId="478"/>
          <ac:picMkLst>
            <pc:docMk/>
            <pc:sldMk cId="1691961768" sldId="274"/>
            <ac:picMk id="4" creationId="{4B147B56-7C49-0E97-50F4-4365D5E208B1}"/>
          </ac:picMkLst>
        </pc:picChg>
        <pc:picChg chg="add del mod">
          <ac:chgData name="Gerberding, Angela" userId="b42a9e27-e03b-4388-a6a0-10bbaf5f33c3" providerId="ADAL" clId="{4045C0C2-124D-4B39-9BC4-BFBF43A95EE8}" dt="2023-12-11T17:47:42.190" v="1192" actId="478"/>
          <ac:picMkLst>
            <pc:docMk/>
            <pc:sldMk cId="1691961768" sldId="274"/>
            <ac:picMk id="7" creationId="{FB1F64E8-28E5-EDA6-330B-ED81EF76470E}"/>
          </ac:picMkLst>
        </pc:picChg>
        <pc:picChg chg="add mod">
          <ac:chgData name="Gerberding, Angela" userId="b42a9e27-e03b-4388-a6a0-10bbaf5f33c3" providerId="ADAL" clId="{4045C0C2-124D-4B39-9BC4-BFBF43A95EE8}" dt="2023-12-11T17:48:52.841" v="1195" actId="1076"/>
          <ac:picMkLst>
            <pc:docMk/>
            <pc:sldMk cId="1691961768" sldId="274"/>
            <ac:picMk id="10" creationId="{216D5A27-4241-2BC7-D8B2-765BA3295C44}"/>
          </ac:picMkLst>
        </pc:picChg>
      </pc:sldChg>
      <pc:sldChg chg="modSp new mod">
        <pc:chgData name="Gerberding, Angela" userId="b42a9e27-e03b-4388-a6a0-10bbaf5f33c3" providerId="ADAL" clId="{4045C0C2-124D-4B39-9BC4-BFBF43A95EE8}" dt="2023-12-11T17:43:54.437" v="1153" actId="1076"/>
        <pc:sldMkLst>
          <pc:docMk/>
          <pc:sldMk cId="924666161" sldId="275"/>
        </pc:sldMkLst>
        <pc:spChg chg="mod">
          <ac:chgData name="Gerberding, Angela" userId="b42a9e27-e03b-4388-a6a0-10bbaf5f33c3" providerId="ADAL" clId="{4045C0C2-124D-4B39-9BC4-BFBF43A95EE8}" dt="2023-12-11T17:13:03.395" v="546" actId="20577"/>
          <ac:spMkLst>
            <pc:docMk/>
            <pc:sldMk cId="924666161" sldId="275"/>
            <ac:spMk id="2" creationId="{70F88D37-3669-BFA4-79F5-D80A1C96BE38}"/>
          </ac:spMkLst>
        </pc:spChg>
        <pc:spChg chg="mod">
          <ac:chgData name="Gerberding, Angela" userId="b42a9e27-e03b-4388-a6a0-10bbaf5f33c3" providerId="ADAL" clId="{4045C0C2-124D-4B39-9BC4-BFBF43A95EE8}" dt="2023-12-11T17:43:54.437" v="1153" actId="1076"/>
          <ac:spMkLst>
            <pc:docMk/>
            <pc:sldMk cId="924666161" sldId="275"/>
            <ac:spMk id="3" creationId="{39F4BFB4-2D51-7F37-283A-5F4D7FBB901A}"/>
          </ac:spMkLst>
        </pc:spChg>
      </pc:sldChg>
      <pc:sldChg chg="modSp new mod">
        <pc:chgData name="Gerberding, Angela" userId="b42a9e27-e03b-4388-a6a0-10bbaf5f33c3" providerId="ADAL" clId="{4045C0C2-124D-4B39-9BC4-BFBF43A95EE8}" dt="2023-12-11T17:13:34.842" v="592" actId="20577"/>
        <pc:sldMkLst>
          <pc:docMk/>
          <pc:sldMk cId="708132539" sldId="276"/>
        </pc:sldMkLst>
        <pc:spChg chg="mod">
          <ac:chgData name="Gerberding, Angela" userId="b42a9e27-e03b-4388-a6a0-10bbaf5f33c3" providerId="ADAL" clId="{4045C0C2-124D-4B39-9BC4-BFBF43A95EE8}" dt="2023-12-11T17:13:34.842" v="592" actId="20577"/>
          <ac:spMkLst>
            <pc:docMk/>
            <pc:sldMk cId="708132539" sldId="276"/>
            <ac:spMk id="2" creationId="{A56DA236-6AD2-AACD-EF24-AB6832D26DA5}"/>
          </ac:spMkLst>
        </pc:spChg>
      </pc:sldChg>
      <pc:sldChg chg="modSp new mod">
        <pc:chgData name="Gerberding, Angela" userId="b42a9e27-e03b-4388-a6a0-10bbaf5f33c3" providerId="ADAL" clId="{4045C0C2-124D-4B39-9BC4-BFBF43A95EE8}" dt="2023-12-11T17:14:07.235" v="617" actId="20577"/>
        <pc:sldMkLst>
          <pc:docMk/>
          <pc:sldMk cId="3960549539" sldId="277"/>
        </pc:sldMkLst>
        <pc:spChg chg="mod">
          <ac:chgData name="Gerberding, Angela" userId="b42a9e27-e03b-4388-a6a0-10bbaf5f33c3" providerId="ADAL" clId="{4045C0C2-124D-4B39-9BC4-BFBF43A95EE8}" dt="2023-12-11T17:14:07.235" v="617" actId="20577"/>
          <ac:spMkLst>
            <pc:docMk/>
            <pc:sldMk cId="3960549539" sldId="277"/>
            <ac:spMk id="2" creationId="{FC9CF5F5-0F0C-F339-736D-42BBCF85534D}"/>
          </ac:spMkLst>
        </pc:spChg>
      </pc:sldChg>
      <pc:sldChg chg="modSp new mod">
        <pc:chgData name="Gerberding, Angela" userId="b42a9e27-e03b-4388-a6a0-10bbaf5f33c3" providerId="ADAL" clId="{4045C0C2-124D-4B39-9BC4-BFBF43A95EE8}" dt="2023-12-11T17:44:14.563" v="1156" actId="1076"/>
        <pc:sldMkLst>
          <pc:docMk/>
          <pc:sldMk cId="1359995279" sldId="278"/>
        </pc:sldMkLst>
        <pc:spChg chg="mod">
          <ac:chgData name="Gerberding, Angela" userId="b42a9e27-e03b-4388-a6a0-10bbaf5f33c3" providerId="ADAL" clId="{4045C0C2-124D-4B39-9BC4-BFBF43A95EE8}" dt="2023-12-11T17:30:46.296" v="837" actId="5793"/>
          <ac:spMkLst>
            <pc:docMk/>
            <pc:sldMk cId="1359995279" sldId="278"/>
            <ac:spMk id="2" creationId="{34AB8F91-B766-CC54-050D-04967C7AD22E}"/>
          </ac:spMkLst>
        </pc:spChg>
        <pc:spChg chg="mod">
          <ac:chgData name="Gerberding, Angela" userId="b42a9e27-e03b-4388-a6a0-10bbaf5f33c3" providerId="ADAL" clId="{4045C0C2-124D-4B39-9BC4-BFBF43A95EE8}" dt="2023-12-11T17:44:14.563" v="1156" actId="1076"/>
          <ac:spMkLst>
            <pc:docMk/>
            <pc:sldMk cId="1359995279" sldId="278"/>
            <ac:spMk id="3" creationId="{D866984D-FDE6-F008-E8EF-658281949CA3}"/>
          </ac:spMkLst>
        </pc:spChg>
      </pc:sldChg>
      <pc:sldChg chg="modSp new mod">
        <pc:chgData name="Gerberding, Angela" userId="b42a9e27-e03b-4388-a6a0-10bbaf5f33c3" providerId="ADAL" clId="{4045C0C2-124D-4B39-9BC4-BFBF43A95EE8}" dt="2023-12-11T17:45:13.101" v="1183" actId="5793"/>
        <pc:sldMkLst>
          <pc:docMk/>
          <pc:sldMk cId="1024699147" sldId="279"/>
        </pc:sldMkLst>
        <pc:spChg chg="mod">
          <ac:chgData name="Gerberding, Angela" userId="b42a9e27-e03b-4388-a6a0-10bbaf5f33c3" providerId="ADAL" clId="{4045C0C2-124D-4B39-9BC4-BFBF43A95EE8}" dt="2023-12-11T17:45:13.101" v="1183" actId="5793"/>
          <ac:spMkLst>
            <pc:docMk/>
            <pc:sldMk cId="1024699147" sldId="279"/>
            <ac:spMk id="2" creationId="{552EE3D3-E95B-9CFC-A60B-251EE9FEEF01}"/>
          </ac:spMkLst>
        </pc:spChg>
        <pc:spChg chg="mod">
          <ac:chgData name="Gerberding, Angela" userId="b42a9e27-e03b-4388-a6a0-10bbaf5f33c3" providerId="ADAL" clId="{4045C0C2-124D-4B39-9BC4-BFBF43A95EE8}" dt="2023-12-11T17:44:37.639" v="1158" actId="1076"/>
          <ac:spMkLst>
            <pc:docMk/>
            <pc:sldMk cId="1024699147" sldId="279"/>
            <ac:spMk id="3" creationId="{884AC59B-4E48-CEE9-49E2-AA23A48047BD}"/>
          </ac:spMkLst>
        </pc:spChg>
      </pc:sldChg>
      <pc:sldChg chg="addSp delSp modSp new mod">
        <pc:chgData name="Gerberding, Angela" userId="b42a9e27-e03b-4388-a6a0-10bbaf5f33c3" providerId="ADAL" clId="{4045C0C2-124D-4B39-9BC4-BFBF43A95EE8}" dt="2023-12-11T17:59:25.231" v="1716" actId="255"/>
        <pc:sldMkLst>
          <pc:docMk/>
          <pc:sldMk cId="4228784298" sldId="280"/>
        </pc:sldMkLst>
        <pc:spChg chg="mod">
          <ac:chgData name="Gerberding, Angela" userId="b42a9e27-e03b-4388-a6a0-10bbaf5f33c3" providerId="ADAL" clId="{4045C0C2-124D-4B39-9BC4-BFBF43A95EE8}" dt="2023-12-11T17:54:48.581" v="1558" actId="122"/>
          <ac:spMkLst>
            <pc:docMk/>
            <pc:sldMk cId="4228784298" sldId="280"/>
            <ac:spMk id="2" creationId="{5A7002AE-1370-9A86-9072-C314BEA73B3D}"/>
          </ac:spMkLst>
        </pc:spChg>
        <pc:spChg chg="del">
          <ac:chgData name="Gerberding, Angela" userId="b42a9e27-e03b-4388-a6a0-10bbaf5f33c3" providerId="ADAL" clId="{4045C0C2-124D-4B39-9BC4-BFBF43A95EE8}" dt="2023-12-11T17:55:14.620" v="1559" actId="931"/>
          <ac:spMkLst>
            <pc:docMk/>
            <pc:sldMk cId="4228784298" sldId="280"/>
            <ac:spMk id="3" creationId="{19247F34-9002-6726-79A8-AE7729DA350D}"/>
          </ac:spMkLst>
        </pc:spChg>
        <pc:spChg chg="add del mod">
          <ac:chgData name="Gerberding, Angela" userId="b42a9e27-e03b-4388-a6a0-10bbaf5f33c3" providerId="ADAL" clId="{4045C0C2-124D-4B39-9BC4-BFBF43A95EE8}" dt="2023-12-11T17:55:19.990" v="1562" actId="478"/>
          <ac:spMkLst>
            <pc:docMk/>
            <pc:sldMk cId="4228784298" sldId="280"/>
            <ac:spMk id="6" creationId="{69373AAC-1791-17DE-8FA7-56B888C28C2F}"/>
          </ac:spMkLst>
        </pc:spChg>
        <pc:spChg chg="add mod">
          <ac:chgData name="Gerberding, Angela" userId="b42a9e27-e03b-4388-a6a0-10bbaf5f33c3" providerId="ADAL" clId="{4045C0C2-124D-4B39-9BC4-BFBF43A95EE8}" dt="2023-12-11T17:59:25.231" v="1716" actId="255"/>
          <ac:spMkLst>
            <pc:docMk/>
            <pc:sldMk cId="4228784298" sldId="280"/>
            <ac:spMk id="7" creationId="{5114DEA1-730E-DD2D-6EC1-C1D9806098C3}"/>
          </ac:spMkLst>
        </pc:spChg>
        <pc:picChg chg="add mod">
          <ac:chgData name="Gerberding, Angela" userId="b42a9e27-e03b-4388-a6a0-10bbaf5f33c3" providerId="ADAL" clId="{4045C0C2-124D-4B39-9BC4-BFBF43A95EE8}" dt="2023-12-11T17:56:10.076" v="1568" actId="1076"/>
          <ac:picMkLst>
            <pc:docMk/>
            <pc:sldMk cId="4228784298" sldId="280"/>
            <ac:picMk id="5" creationId="{FD74AF8B-8DBD-97A5-DBA9-050B2D350236}"/>
          </ac:picMkLst>
        </pc:picChg>
      </pc:sldChg>
    </pc:docChg>
  </pc:docChgLst>
  <pc:docChgLst>
    <pc:chgData name="Nelson, Lavon" userId="e6bb43d3-29ef-4c59-ba91-3c72d278f5cb" providerId="ADAL" clId="{A1E3388B-2B8D-4177-87F4-1267CA2CE260}"/>
    <pc:docChg chg="undo custSel addSld delSld modSld">
      <pc:chgData name="Nelson, Lavon" userId="e6bb43d3-29ef-4c59-ba91-3c72d278f5cb" providerId="ADAL" clId="{A1E3388B-2B8D-4177-87F4-1267CA2CE260}" dt="2023-12-12T18:20:55.025" v="2250" actId="20577"/>
      <pc:docMkLst>
        <pc:docMk/>
      </pc:docMkLst>
      <pc:sldChg chg="del">
        <pc:chgData name="Nelson, Lavon" userId="e6bb43d3-29ef-4c59-ba91-3c72d278f5cb" providerId="ADAL" clId="{A1E3388B-2B8D-4177-87F4-1267CA2CE260}" dt="2023-12-12T17:12:19.876" v="25" actId="47"/>
        <pc:sldMkLst>
          <pc:docMk/>
          <pc:sldMk cId="2439608137" sldId="256"/>
        </pc:sldMkLst>
      </pc:sldChg>
      <pc:sldChg chg="modSp mod">
        <pc:chgData name="Nelson, Lavon" userId="e6bb43d3-29ef-4c59-ba91-3c72d278f5cb" providerId="ADAL" clId="{A1E3388B-2B8D-4177-87F4-1267CA2CE260}" dt="2023-12-12T17:13:15.293" v="60" actId="20577"/>
        <pc:sldMkLst>
          <pc:docMk/>
          <pc:sldMk cId="3932437642" sldId="257"/>
        </pc:sldMkLst>
        <pc:spChg chg="mod">
          <ac:chgData name="Nelson, Lavon" userId="e6bb43d3-29ef-4c59-ba91-3c72d278f5cb" providerId="ADAL" clId="{A1E3388B-2B8D-4177-87F4-1267CA2CE260}" dt="2023-12-12T17:13:15.293" v="60" actId="20577"/>
          <ac:spMkLst>
            <pc:docMk/>
            <pc:sldMk cId="3932437642" sldId="257"/>
            <ac:spMk id="2" creationId="{3C28591D-3663-6791-5043-C1142F050AE1}"/>
          </ac:spMkLst>
        </pc:spChg>
      </pc:sldChg>
      <pc:sldChg chg="modSp mod">
        <pc:chgData name="Nelson, Lavon" userId="e6bb43d3-29ef-4c59-ba91-3c72d278f5cb" providerId="ADAL" clId="{A1E3388B-2B8D-4177-87F4-1267CA2CE260}" dt="2023-12-12T17:15:26.939" v="106" actId="20577"/>
        <pc:sldMkLst>
          <pc:docMk/>
          <pc:sldMk cId="1273875135" sldId="258"/>
        </pc:sldMkLst>
        <pc:spChg chg="mod">
          <ac:chgData name="Nelson, Lavon" userId="e6bb43d3-29ef-4c59-ba91-3c72d278f5cb" providerId="ADAL" clId="{A1E3388B-2B8D-4177-87F4-1267CA2CE260}" dt="2023-12-12T17:15:26.939" v="106" actId="20577"/>
          <ac:spMkLst>
            <pc:docMk/>
            <pc:sldMk cId="1273875135" sldId="258"/>
            <ac:spMk id="3" creationId="{D8E630FB-38A0-2316-6CD4-D2D93B1CCFBC}"/>
          </ac:spMkLst>
        </pc:spChg>
      </pc:sldChg>
      <pc:sldChg chg="modSp mod">
        <pc:chgData name="Nelson, Lavon" userId="e6bb43d3-29ef-4c59-ba91-3c72d278f5cb" providerId="ADAL" clId="{A1E3388B-2B8D-4177-87F4-1267CA2CE260}" dt="2023-12-12T17:16:04.951" v="121" actId="20577"/>
        <pc:sldMkLst>
          <pc:docMk/>
          <pc:sldMk cId="2242021259" sldId="261"/>
        </pc:sldMkLst>
        <pc:spChg chg="mod">
          <ac:chgData name="Nelson, Lavon" userId="e6bb43d3-29ef-4c59-ba91-3c72d278f5cb" providerId="ADAL" clId="{A1E3388B-2B8D-4177-87F4-1267CA2CE260}" dt="2023-12-12T17:16:04.951" v="121" actId="20577"/>
          <ac:spMkLst>
            <pc:docMk/>
            <pc:sldMk cId="2242021259" sldId="261"/>
            <ac:spMk id="2" creationId="{9AD1084C-F73C-705F-113E-02DF28D06C12}"/>
          </ac:spMkLst>
        </pc:spChg>
      </pc:sldChg>
      <pc:sldChg chg="modSp mod">
        <pc:chgData name="Nelson, Lavon" userId="e6bb43d3-29ef-4c59-ba91-3c72d278f5cb" providerId="ADAL" clId="{A1E3388B-2B8D-4177-87F4-1267CA2CE260}" dt="2023-12-12T17:21:50.579" v="545" actId="20577"/>
        <pc:sldMkLst>
          <pc:docMk/>
          <pc:sldMk cId="3902814780" sldId="262"/>
        </pc:sldMkLst>
        <pc:spChg chg="mod">
          <ac:chgData name="Nelson, Lavon" userId="e6bb43d3-29ef-4c59-ba91-3c72d278f5cb" providerId="ADAL" clId="{A1E3388B-2B8D-4177-87F4-1267CA2CE260}" dt="2023-12-12T17:20:56.927" v="521" actId="20577"/>
          <ac:spMkLst>
            <pc:docMk/>
            <pc:sldMk cId="3902814780" sldId="262"/>
            <ac:spMk id="2" creationId="{98471526-0A92-B01C-DA46-86430C0667D3}"/>
          </ac:spMkLst>
        </pc:spChg>
        <pc:spChg chg="mod">
          <ac:chgData name="Nelson, Lavon" userId="e6bb43d3-29ef-4c59-ba91-3c72d278f5cb" providerId="ADAL" clId="{A1E3388B-2B8D-4177-87F4-1267CA2CE260}" dt="2023-12-12T17:21:50.579" v="545" actId="20577"/>
          <ac:spMkLst>
            <pc:docMk/>
            <pc:sldMk cId="3902814780" sldId="262"/>
            <ac:spMk id="3" creationId="{2CD45E6C-996A-FE17-85D1-186D01C6506A}"/>
          </ac:spMkLst>
        </pc:spChg>
      </pc:sldChg>
      <pc:sldChg chg="modSp mod">
        <pc:chgData name="Nelson, Lavon" userId="e6bb43d3-29ef-4c59-ba91-3c72d278f5cb" providerId="ADAL" clId="{A1E3388B-2B8D-4177-87F4-1267CA2CE260}" dt="2023-12-12T17:23:59.719" v="576" actId="20577"/>
        <pc:sldMkLst>
          <pc:docMk/>
          <pc:sldMk cId="4148418188" sldId="263"/>
        </pc:sldMkLst>
        <pc:spChg chg="mod">
          <ac:chgData name="Nelson, Lavon" userId="e6bb43d3-29ef-4c59-ba91-3c72d278f5cb" providerId="ADAL" clId="{A1E3388B-2B8D-4177-87F4-1267CA2CE260}" dt="2023-12-12T17:23:59.719" v="576" actId="20577"/>
          <ac:spMkLst>
            <pc:docMk/>
            <pc:sldMk cId="4148418188" sldId="263"/>
            <ac:spMk id="2" creationId="{29983097-5E16-8F61-7DCB-061D825A4E5F}"/>
          </ac:spMkLst>
        </pc:spChg>
      </pc:sldChg>
      <pc:sldChg chg="modSp mod">
        <pc:chgData name="Nelson, Lavon" userId="e6bb43d3-29ef-4c59-ba91-3c72d278f5cb" providerId="ADAL" clId="{A1E3388B-2B8D-4177-87F4-1267CA2CE260}" dt="2023-12-12T17:50:53.457" v="1867" actId="2710"/>
        <pc:sldMkLst>
          <pc:docMk/>
          <pc:sldMk cId="4095029278" sldId="266"/>
        </pc:sldMkLst>
        <pc:spChg chg="mod">
          <ac:chgData name="Nelson, Lavon" userId="e6bb43d3-29ef-4c59-ba91-3c72d278f5cb" providerId="ADAL" clId="{A1E3388B-2B8D-4177-87F4-1267CA2CE260}" dt="2023-12-12T17:50:53.457" v="1867" actId="2710"/>
          <ac:spMkLst>
            <pc:docMk/>
            <pc:sldMk cId="4095029278" sldId="266"/>
            <ac:spMk id="3" creationId="{603F7DD7-7472-CE48-DE1B-5B77624A4E83}"/>
          </ac:spMkLst>
        </pc:spChg>
      </pc:sldChg>
      <pc:sldChg chg="modSp mod">
        <pc:chgData name="Nelson, Lavon" userId="e6bb43d3-29ef-4c59-ba91-3c72d278f5cb" providerId="ADAL" clId="{A1E3388B-2B8D-4177-87F4-1267CA2CE260}" dt="2023-12-12T17:51:38.464" v="1930" actId="20577"/>
        <pc:sldMkLst>
          <pc:docMk/>
          <pc:sldMk cId="1670488218" sldId="267"/>
        </pc:sldMkLst>
        <pc:spChg chg="mod">
          <ac:chgData name="Nelson, Lavon" userId="e6bb43d3-29ef-4c59-ba91-3c72d278f5cb" providerId="ADAL" clId="{A1E3388B-2B8D-4177-87F4-1267CA2CE260}" dt="2023-12-12T17:50:04.156" v="1827" actId="20577"/>
          <ac:spMkLst>
            <pc:docMk/>
            <pc:sldMk cId="1670488218" sldId="267"/>
            <ac:spMk id="2" creationId="{98B4C05C-565C-D468-54DC-C36BA1198B23}"/>
          </ac:spMkLst>
        </pc:spChg>
        <pc:spChg chg="mod">
          <ac:chgData name="Nelson, Lavon" userId="e6bb43d3-29ef-4c59-ba91-3c72d278f5cb" providerId="ADAL" clId="{A1E3388B-2B8D-4177-87F4-1267CA2CE260}" dt="2023-12-12T17:51:38.464" v="1930" actId="20577"/>
          <ac:spMkLst>
            <pc:docMk/>
            <pc:sldMk cId="1670488218" sldId="267"/>
            <ac:spMk id="3" creationId="{B6DD7612-56FA-4844-27FE-8DE52F13EF0C}"/>
          </ac:spMkLst>
        </pc:spChg>
      </pc:sldChg>
      <pc:sldChg chg="modSp mod">
        <pc:chgData name="Nelson, Lavon" userId="e6bb43d3-29ef-4c59-ba91-3c72d278f5cb" providerId="ADAL" clId="{A1E3388B-2B8D-4177-87F4-1267CA2CE260}" dt="2023-12-12T17:33:48.919" v="935" actId="13926"/>
        <pc:sldMkLst>
          <pc:docMk/>
          <pc:sldMk cId="117523066" sldId="268"/>
        </pc:sldMkLst>
        <pc:spChg chg="mod">
          <ac:chgData name="Nelson, Lavon" userId="e6bb43d3-29ef-4c59-ba91-3c72d278f5cb" providerId="ADAL" clId="{A1E3388B-2B8D-4177-87F4-1267CA2CE260}" dt="2023-12-12T17:33:48.919" v="935" actId="13926"/>
          <ac:spMkLst>
            <pc:docMk/>
            <pc:sldMk cId="117523066" sldId="268"/>
            <ac:spMk id="3" creationId="{92A941E3-67E8-4E4D-5C27-F95C992EC370}"/>
          </ac:spMkLst>
        </pc:spChg>
      </pc:sldChg>
      <pc:sldChg chg="modSp mod">
        <pc:chgData name="Nelson, Lavon" userId="e6bb43d3-29ef-4c59-ba91-3c72d278f5cb" providerId="ADAL" clId="{A1E3388B-2B8D-4177-87F4-1267CA2CE260}" dt="2023-12-12T17:36:07.475" v="944" actId="20577"/>
        <pc:sldMkLst>
          <pc:docMk/>
          <pc:sldMk cId="1741118624" sldId="269"/>
        </pc:sldMkLst>
        <pc:spChg chg="mod">
          <ac:chgData name="Nelson, Lavon" userId="e6bb43d3-29ef-4c59-ba91-3c72d278f5cb" providerId="ADAL" clId="{A1E3388B-2B8D-4177-87F4-1267CA2CE260}" dt="2023-12-12T17:36:07.475" v="944" actId="20577"/>
          <ac:spMkLst>
            <pc:docMk/>
            <pc:sldMk cId="1741118624" sldId="269"/>
            <ac:spMk id="3" creationId="{5AE4C2DA-7AA0-28E5-7F12-95541073C25D}"/>
          </ac:spMkLst>
        </pc:spChg>
      </pc:sldChg>
      <pc:sldChg chg="modSp mod">
        <pc:chgData name="Nelson, Lavon" userId="e6bb43d3-29ef-4c59-ba91-3c72d278f5cb" providerId="ADAL" clId="{A1E3388B-2B8D-4177-87F4-1267CA2CE260}" dt="2023-12-12T17:12:07.583" v="24" actId="27636"/>
        <pc:sldMkLst>
          <pc:docMk/>
          <pc:sldMk cId="212404644" sldId="271"/>
        </pc:sldMkLst>
        <pc:spChg chg="mod">
          <ac:chgData name="Nelson, Lavon" userId="e6bb43d3-29ef-4c59-ba91-3c72d278f5cb" providerId="ADAL" clId="{A1E3388B-2B8D-4177-87F4-1267CA2CE260}" dt="2023-12-12T17:11:34.133" v="0" actId="20577"/>
          <ac:spMkLst>
            <pc:docMk/>
            <pc:sldMk cId="212404644" sldId="271"/>
            <ac:spMk id="2" creationId="{C645C0F6-DFB4-9698-CA1A-7F3A961D803E}"/>
          </ac:spMkLst>
        </pc:spChg>
        <pc:spChg chg="mod">
          <ac:chgData name="Nelson, Lavon" userId="e6bb43d3-29ef-4c59-ba91-3c72d278f5cb" providerId="ADAL" clId="{A1E3388B-2B8D-4177-87F4-1267CA2CE260}" dt="2023-12-12T17:12:07.583" v="24" actId="27636"/>
          <ac:spMkLst>
            <pc:docMk/>
            <pc:sldMk cId="212404644" sldId="271"/>
            <ac:spMk id="3" creationId="{C909FAC9-DD0F-C94F-0377-A5D3010DD1F5}"/>
          </ac:spMkLst>
        </pc:spChg>
      </pc:sldChg>
      <pc:sldChg chg="modSp mod">
        <pc:chgData name="Nelson, Lavon" userId="e6bb43d3-29ef-4c59-ba91-3c72d278f5cb" providerId="ADAL" clId="{A1E3388B-2B8D-4177-87F4-1267CA2CE260}" dt="2023-12-12T17:49:11.911" v="1826" actId="6549"/>
        <pc:sldMkLst>
          <pc:docMk/>
          <pc:sldMk cId="2477285099" sldId="272"/>
        </pc:sldMkLst>
        <pc:spChg chg="mod">
          <ac:chgData name="Nelson, Lavon" userId="e6bb43d3-29ef-4c59-ba91-3c72d278f5cb" providerId="ADAL" clId="{A1E3388B-2B8D-4177-87F4-1267CA2CE260}" dt="2023-12-12T17:49:11.911" v="1826" actId="6549"/>
          <ac:spMkLst>
            <pc:docMk/>
            <pc:sldMk cId="2477285099" sldId="272"/>
            <ac:spMk id="3" creationId="{0296BDC3-C0BA-3729-BBB9-AAC7FCD9E473}"/>
          </ac:spMkLst>
        </pc:spChg>
      </pc:sldChg>
      <pc:sldChg chg="modSp mod">
        <pc:chgData name="Nelson, Lavon" userId="e6bb43d3-29ef-4c59-ba91-3c72d278f5cb" providerId="ADAL" clId="{A1E3388B-2B8D-4177-87F4-1267CA2CE260}" dt="2023-12-12T17:19:55.019" v="445" actId="1076"/>
        <pc:sldMkLst>
          <pc:docMk/>
          <pc:sldMk cId="323711202" sldId="273"/>
        </pc:sldMkLst>
        <pc:spChg chg="mod">
          <ac:chgData name="Nelson, Lavon" userId="e6bb43d3-29ef-4c59-ba91-3c72d278f5cb" providerId="ADAL" clId="{A1E3388B-2B8D-4177-87F4-1267CA2CE260}" dt="2023-12-12T17:19:55.019" v="445" actId="1076"/>
          <ac:spMkLst>
            <pc:docMk/>
            <pc:sldMk cId="323711202" sldId="273"/>
            <ac:spMk id="2" creationId="{D778FF2E-77F3-2FBA-B285-3EBFE4DABD91}"/>
          </ac:spMkLst>
        </pc:spChg>
        <pc:spChg chg="mod">
          <ac:chgData name="Nelson, Lavon" userId="e6bb43d3-29ef-4c59-ba91-3c72d278f5cb" providerId="ADAL" clId="{A1E3388B-2B8D-4177-87F4-1267CA2CE260}" dt="2023-12-12T17:19:08.647" v="444" actId="20577"/>
          <ac:spMkLst>
            <pc:docMk/>
            <pc:sldMk cId="323711202" sldId="273"/>
            <ac:spMk id="3" creationId="{31DFDA6D-F80F-E5F5-49BF-E9F3488E5814}"/>
          </ac:spMkLst>
        </pc:spChg>
      </pc:sldChg>
      <pc:sldChg chg="addSp modSp mod">
        <pc:chgData name="Nelson, Lavon" userId="e6bb43d3-29ef-4c59-ba91-3c72d278f5cb" providerId="ADAL" clId="{A1E3388B-2B8D-4177-87F4-1267CA2CE260}" dt="2023-12-12T17:41:46.754" v="1190" actId="1076"/>
        <pc:sldMkLst>
          <pc:docMk/>
          <pc:sldMk cId="1691961768" sldId="274"/>
        </pc:sldMkLst>
        <pc:spChg chg="add mod">
          <ac:chgData name="Nelson, Lavon" userId="e6bb43d3-29ef-4c59-ba91-3c72d278f5cb" providerId="ADAL" clId="{A1E3388B-2B8D-4177-87F4-1267CA2CE260}" dt="2023-12-12T17:41:46.754" v="1190" actId="1076"/>
          <ac:spMkLst>
            <pc:docMk/>
            <pc:sldMk cId="1691961768" sldId="274"/>
            <ac:spMk id="3" creationId="{3CB05E28-C2B2-A0F1-411B-C278B10C6127}"/>
          </ac:spMkLst>
        </pc:spChg>
      </pc:sldChg>
      <pc:sldChg chg="modSp mod">
        <pc:chgData name="Nelson, Lavon" userId="e6bb43d3-29ef-4c59-ba91-3c72d278f5cb" providerId="ADAL" clId="{A1E3388B-2B8D-4177-87F4-1267CA2CE260}" dt="2023-12-12T17:59:54.424" v="1977" actId="1076"/>
        <pc:sldMkLst>
          <pc:docMk/>
          <pc:sldMk cId="924666161" sldId="275"/>
        </pc:sldMkLst>
        <pc:spChg chg="mod">
          <ac:chgData name="Nelson, Lavon" userId="e6bb43d3-29ef-4c59-ba91-3c72d278f5cb" providerId="ADAL" clId="{A1E3388B-2B8D-4177-87F4-1267CA2CE260}" dt="2023-12-12T17:59:54.424" v="1977" actId="1076"/>
          <ac:spMkLst>
            <pc:docMk/>
            <pc:sldMk cId="924666161" sldId="275"/>
            <ac:spMk id="3" creationId="{39F4BFB4-2D51-7F37-283A-5F4D7FBB901A}"/>
          </ac:spMkLst>
        </pc:spChg>
      </pc:sldChg>
      <pc:sldChg chg="del">
        <pc:chgData name="Nelson, Lavon" userId="e6bb43d3-29ef-4c59-ba91-3c72d278f5cb" providerId="ADAL" clId="{A1E3388B-2B8D-4177-87F4-1267CA2CE260}" dt="2023-12-12T17:44:18.801" v="1302" actId="47"/>
        <pc:sldMkLst>
          <pc:docMk/>
          <pc:sldMk cId="708132539" sldId="276"/>
        </pc:sldMkLst>
      </pc:sldChg>
      <pc:sldChg chg="modSp mod">
        <pc:chgData name="Nelson, Lavon" userId="e6bb43d3-29ef-4c59-ba91-3c72d278f5cb" providerId="ADAL" clId="{A1E3388B-2B8D-4177-87F4-1267CA2CE260}" dt="2023-12-12T17:46:57.669" v="1651" actId="20577"/>
        <pc:sldMkLst>
          <pc:docMk/>
          <pc:sldMk cId="3960549539" sldId="277"/>
        </pc:sldMkLst>
        <pc:spChg chg="mod">
          <ac:chgData name="Nelson, Lavon" userId="e6bb43d3-29ef-4c59-ba91-3c72d278f5cb" providerId="ADAL" clId="{A1E3388B-2B8D-4177-87F4-1267CA2CE260}" dt="2023-12-12T17:46:57.669" v="1651" actId="20577"/>
          <ac:spMkLst>
            <pc:docMk/>
            <pc:sldMk cId="3960549539" sldId="277"/>
            <ac:spMk id="3" creationId="{77F618FC-AF17-8AD8-F16F-15AA73C5399B}"/>
          </ac:spMkLst>
        </pc:spChg>
      </pc:sldChg>
      <pc:sldChg chg="modSp mod">
        <pc:chgData name="Nelson, Lavon" userId="e6bb43d3-29ef-4c59-ba91-3c72d278f5cb" providerId="ADAL" clId="{A1E3388B-2B8D-4177-87F4-1267CA2CE260}" dt="2023-12-12T17:59:17.799" v="1971" actId="1076"/>
        <pc:sldMkLst>
          <pc:docMk/>
          <pc:sldMk cId="1359995279" sldId="278"/>
        </pc:sldMkLst>
        <pc:spChg chg="mod">
          <ac:chgData name="Nelson, Lavon" userId="e6bb43d3-29ef-4c59-ba91-3c72d278f5cb" providerId="ADAL" clId="{A1E3388B-2B8D-4177-87F4-1267CA2CE260}" dt="2023-12-12T17:59:17.799" v="1971" actId="1076"/>
          <ac:spMkLst>
            <pc:docMk/>
            <pc:sldMk cId="1359995279" sldId="278"/>
            <ac:spMk id="3" creationId="{D866984D-FDE6-F008-E8EF-658281949CA3}"/>
          </ac:spMkLst>
        </pc:spChg>
      </pc:sldChg>
      <pc:sldChg chg="modSp mod">
        <pc:chgData name="Nelson, Lavon" userId="e6bb43d3-29ef-4c59-ba91-3c72d278f5cb" providerId="ADAL" clId="{A1E3388B-2B8D-4177-87F4-1267CA2CE260}" dt="2023-12-12T17:44:00.723" v="1301" actId="27636"/>
        <pc:sldMkLst>
          <pc:docMk/>
          <pc:sldMk cId="1024699147" sldId="279"/>
        </pc:sldMkLst>
        <pc:spChg chg="mod">
          <ac:chgData name="Nelson, Lavon" userId="e6bb43d3-29ef-4c59-ba91-3c72d278f5cb" providerId="ADAL" clId="{A1E3388B-2B8D-4177-87F4-1267CA2CE260}" dt="2023-12-12T17:44:00.723" v="1301" actId="27636"/>
          <ac:spMkLst>
            <pc:docMk/>
            <pc:sldMk cId="1024699147" sldId="279"/>
            <ac:spMk id="3" creationId="{884AC59B-4E48-CEE9-49E2-AA23A48047BD}"/>
          </ac:spMkLst>
        </pc:spChg>
      </pc:sldChg>
      <pc:sldChg chg="modSp mod">
        <pc:chgData name="Nelson, Lavon" userId="e6bb43d3-29ef-4c59-ba91-3c72d278f5cb" providerId="ADAL" clId="{A1E3388B-2B8D-4177-87F4-1267CA2CE260}" dt="2023-12-12T17:48:43.552" v="1792" actId="1076"/>
        <pc:sldMkLst>
          <pc:docMk/>
          <pc:sldMk cId="4228784298" sldId="280"/>
        </pc:sldMkLst>
        <pc:spChg chg="mod">
          <ac:chgData name="Nelson, Lavon" userId="e6bb43d3-29ef-4c59-ba91-3c72d278f5cb" providerId="ADAL" clId="{A1E3388B-2B8D-4177-87F4-1267CA2CE260}" dt="2023-12-12T17:48:43.552" v="1792" actId="1076"/>
          <ac:spMkLst>
            <pc:docMk/>
            <pc:sldMk cId="4228784298" sldId="280"/>
            <ac:spMk id="7" creationId="{5114DEA1-730E-DD2D-6EC1-C1D9806098C3}"/>
          </ac:spMkLst>
        </pc:spChg>
      </pc:sldChg>
      <pc:sldChg chg="modSp new mod">
        <pc:chgData name="Nelson, Lavon" userId="e6bb43d3-29ef-4c59-ba91-3c72d278f5cb" providerId="ADAL" clId="{A1E3388B-2B8D-4177-87F4-1267CA2CE260}" dt="2023-12-12T18:20:55.025" v="2250" actId="20577"/>
        <pc:sldMkLst>
          <pc:docMk/>
          <pc:sldMk cId="1417691468" sldId="281"/>
        </pc:sldMkLst>
        <pc:spChg chg="mod">
          <ac:chgData name="Nelson, Lavon" userId="e6bb43d3-29ef-4c59-ba91-3c72d278f5cb" providerId="ADAL" clId="{A1E3388B-2B8D-4177-87F4-1267CA2CE260}" dt="2023-12-12T18:17:28.914" v="1994" actId="20577"/>
          <ac:spMkLst>
            <pc:docMk/>
            <pc:sldMk cId="1417691468" sldId="281"/>
            <ac:spMk id="2" creationId="{E2E70F39-1DC4-DBBA-D840-484FFD3580B5}"/>
          </ac:spMkLst>
        </pc:spChg>
        <pc:spChg chg="mod">
          <ac:chgData name="Nelson, Lavon" userId="e6bb43d3-29ef-4c59-ba91-3c72d278f5cb" providerId="ADAL" clId="{A1E3388B-2B8D-4177-87F4-1267CA2CE260}" dt="2023-12-12T18:20:55.025" v="2250" actId="20577"/>
          <ac:spMkLst>
            <pc:docMk/>
            <pc:sldMk cId="1417691468" sldId="281"/>
            <ac:spMk id="3" creationId="{1E077CB6-4C41-00CB-C567-B25FA1E34285}"/>
          </ac:spMkLst>
        </pc:spChg>
      </pc:sldChg>
    </pc:docChg>
  </pc:docChgLst>
  <pc:docChgLst>
    <pc:chgData name="Gerberding, Angela" userId="S::angela.gerberding@illinois.gov::b42a9e27-e03b-4388-a6a0-10bbaf5f33c3" providerId="AD" clId="Web-{75FCB7F4-1E24-4CA2-B7DC-011C66C1ED63}"/>
    <pc:docChg chg="modSld">
      <pc:chgData name="Gerberding, Angela" userId="S::angela.gerberding@illinois.gov::b42a9e27-e03b-4388-a6a0-10bbaf5f33c3" providerId="AD" clId="Web-{75FCB7F4-1E24-4CA2-B7DC-011C66C1ED63}" dt="2023-12-08T21:50:51.467" v="0"/>
      <pc:docMkLst>
        <pc:docMk/>
      </pc:docMkLst>
      <pc:sldChg chg="delSp">
        <pc:chgData name="Gerberding, Angela" userId="S::angela.gerberding@illinois.gov::b42a9e27-e03b-4388-a6a0-10bbaf5f33c3" providerId="AD" clId="Web-{75FCB7F4-1E24-4CA2-B7DC-011C66C1ED63}" dt="2023-12-08T21:50:51.467" v="0"/>
        <pc:sldMkLst>
          <pc:docMk/>
          <pc:sldMk cId="2439608137" sldId="256"/>
        </pc:sldMkLst>
        <pc:spChg chg="del">
          <ac:chgData name="Gerberding, Angela" userId="S::angela.gerberding@illinois.gov::b42a9e27-e03b-4388-a6a0-10bbaf5f33c3" providerId="AD" clId="Web-{75FCB7F4-1E24-4CA2-B7DC-011C66C1ED63}" dt="2023-12-08T21:50:51.467" v="0"/>
          <ac:spMkLst>
            <pc:docMk/>
            <pc:sldMk cId="2439608137" sldId="256"/>
            <ac:spMk id="3" creationId="{166F9C00-B942-1586-F9E5-518FC1B496D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20EED7-B6F2-4876-9BB6-99DB58325513}"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FCA1F-ACDD-4192-9D43-14A171DDC632}" type="slidenum">
              <a:rPr lang="en-US" smtClean="0"/>
              <a:t>‹#›</a:t>
            </a:fld>
            <a:endParaRPr lang="en-US"/>
          </a:p>
        </p:txBody>
      </p:sp>
    </p:spTree>
    <p:extLst>
      <p:ext uri="{BB962C8B-B14F-4D97-AF65-F5344CB8AC3E}">
        <p14:creationId xmlns:p14="http://schemas.microsoft.com/office/powerpoint/2010/main" val="399624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20EED7-B6F2-4876-9BB6-99DB58325513}"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FCA1F-ACDD-4192-9D43-14A171DDC632}" type="slidenum">
              <a:rPr lang="en-US" smtClean="0"/>
              <a:t>‹#›</a:t>
            </a:fld>
            <a:endParaRPr lang="en-US"/>
          </a:p>
        </p:txBody>
      </p:sp>
    </p:spTree>
    <p:extLst>
      <p:ext uri="{BB962C8B-B14F-4D97-AF65-F5344CB8AC3E}">
        <p14:creationId xmlns:p14="http://schemas.microsoft.com/office/powerpoint/2010/main" val="2746176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B520EED7-B6F2-4876-9BB6-99DB58325513}"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FCA1F-ACDD-4192-9D43-14A171DDC632}" type="slidenum">
              <a:rPr lang="en-US" smtClean="0"/>
              <a:t>‹#›</a:t>
            </a:fld>
            <a:endParaRPr lang="en-US"/>
          </a:p>
        </p:txBody>
      </p:sp>
    </p:spTree>
    <p:extLst>
      <p:ext uri="{BB962C8B-B14F-4D97-AF65-F5344CB8AC3E}">
        <p14:creationId xmlns:p14="http://schemas.microsoft.com/office/powerpoint/2010/main" val="414854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B520EED7-B6F2-4876-9BB6-99DB58325513}" type="datetimeFigureOut">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7FCA1F-ACDD-4192-9D43-14A171DDC632}" type="slidenum">
              <a:rPr lang="en-US" smtClean="0"/>
              <a:t>‹#›</a:t>
            </a:fld>
            <a:endParaRPr lang="en-US"/>
          </a:p>
        </p:txBody>
      </p:sp>
    </p:spTree>
    <p:extLst>
      <p:ext uri="{BB962C8B-B14F-4D97-AF65-F5344CB8AC3E}">
        <p14:creationId xmlns:p14="http://schemas.microsoft.com/office/powerpoint/2010/main" val="414895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0EED7-B6F2-4876-9BB6-99DB58325513}"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FCA1F-ACDD-4192-9D43-14A171DDC632}" type="slidenum">
              <a:rPr lang="en-US" smtClean="0"/>
              <a:t>‹#›</a:t>
            </a:fld>
            <a:endParaRPr lang="en-US"/>
          </a:p>
        </p:txBody>
      </p:sp>
    </p:spTree>
    <p:extLst>
      <p:ext uri="{BB962C8B-B14F-4D97-AF65-F5344CB8AC3E}">
        <p14:creationId xmlns:p14="http://schemas.microsoft.com/office/powerpoint/2010/main" val="1592238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0EED7-B6F2-4876-9BB6-99DB58325513}"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FCA1F-ACDD-4192-9D43-14A171DDC632}" type="slidenum">
              <a:rPr lang="en-US" smtClean="0"/>
              <a:t>‹#›</a:t>
            </a:fld>
            <a:endParaRPr lang="en-US"/>
          </a:p>
        </p:txBody>
      </p:sp>
    </p:spTree>
    <p:extLst>
      <p:ext uri="{BB962C8B-B14F-4D97-AF65-F5344CB8AC3E}">
        <p14:creationId xmlns:p14="http://schemas.microsoft.com/office/powerpoint/2010/main" val="55041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0EED7-B6F2-4876-9BB6-99DB58325513}"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FCA1F-ACDD-4192-9D43-14A171DDC632}" type="slidenum">
              <a:rPr lang="en-US" smtClean="0"/>
              <a:t>‹#›</a:t>
            </a:fld>
            <a:endParaRPr lang="en-US"/>
          </a:p>
        </p:txBody>
      </p:sp>
    </p:spTree>
    <p:extLst>
      <p:ext uri="{BB962C8B-B14F-4D97-AF65-F5344CB8AC3E}">
        <p14:creationId xmlns:p14="http://schemas.microsoft.com/office/powerpoint/2010/main" val="3180077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20EED7-B6F2-4876-9BB6-99DB58325513}"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FCA1F-ACDD-4192-9D43-14A171DDC632}" type="slidenum">
              <a:rPr lang="en-US" smtClean="0"/>
              <a:t>‹#›</a:t>
            </a:fld>
            <a:endParaRPr lang="en-US"/>
          </a:p>
        </p:txBody>
      </p:sp>
    </p:spTree>
    <p:extLst>
      <p:ext uri="{BB962C8B-B14F-4D97-AF65-F5344CB8AC3E}">
        <p14:creationId xmlns:p14="http://schemas.microsoft.com/office/powerpoint/2010/main" val="404688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20EED7-B6F2-4876-9BB6-99DB58325513}"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FCA1F-ACDD-4192-9D43-14A171DDC632}" type="slidenum">
              <a:rPr lang="en-US" smtClean="0"/>
              <a:t>‹#›</a:t>
            </a:fld>
            <a:endParaRPr lang="en-US"/>
          </a:p>
        </p:txBody>
      </p:sp>
    </p:spTree>
    <p:extLst>
      <p:ext uri="{BB962C8B-B14F-4D97-AF65-F5344CB8AC3E}">
        <p14:creationId xmlns:p14="http://schemas.microsoft.com/office/powerpoint/2010/main" val="34918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20EED7-B6F2-4876-9BB6-99DB58325513}" type="datetimeFigureOut">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7FCA1F-ACDD-4192-9D43-14A171DDC632}" type="slidenum">
              <a:rPr lang="en-US" smtClean="0"/>
              <a:t>‹#›</a:t>
            </a:fld>
            <a:endParaRPr lang="en-US"/>
          </a:p>
        </p:txBody>
      </p:sp>
    </p:spTree>
    <p:extLst>
      <p:ext uri="{BB962C8B-B14F-4D97-AF65-F5344CB8AC3E}">
        <p14:creationId xmlns:p14="http://schemas.microsoft.com/office/powerpoint/2010/main" val="33845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20EED7-B6F2-4876-9BB6-99DB58325513}" type="datetimeFigureOut">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7FCA1F-ACDD-4192-9D43-14A171DDC632}" type="slidenum">
              <a:rPr lang="en-US" smtClean="0"/>
              <a:t>‹#›</a:t>
            </a:fld>
            <a:endParaRPr lang="en-US"/>
          </a:p>
        </p:txBody>
      </p:sp>
    </p:spTree>
    <p:extLst>
      <p:ext uri="{BB962C8B-B14F-4D97-AF65-F5344CB8AC3E}">
        <p14:creationId xmlns:p14="http://schemas.microsoft.com/office/powerpoint/2010/main" val="292793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0EED7-B6F2-4876-9BB6-99DB58325513}" type="datetimeFigureOut">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7FCA1F-ACDD-4192-9D43-14A171DDC632}" type="slidenum">
              <a:rPr lang="en-US" smtClean="0"/>
              <a:t>‹#›</a:t>
            </a:fld>
            <a:endParaRPr lang="en-US"/>
          </a:p>
        </p:txBody>
      </p:sp>
    </p:spTree>
    <p:extLst>
      <p:ext uri="{BB962C8B-B14F-4D97-AF65-F5344CB8AC3E}">
        <p14:creationId xmlns:p14="http://schemas.microsoft.com/office/powerpoint/2010/main" val="31826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20EED7-B6F2-4876-9BB6-99DB58325513}"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FCA1F-ACDD-4192-9D43-14A171DDC632}" type="slidenum">
              <a:rPr lang="en-US" smtClean="0"/>
              <a:t>‹#›</a:t>
            </a:fld>
            <a:endParaRPr lang="en-US"/>
          </a:p>
        </p:txBody>
      </p:sp>
    </p:spTree>
    <p:extLst>
      <p:ext uri="{BB962C8B-B14F-4D97-AF65-F5344CB8AC3E}">
        <p14:creationId xmlns:p14="http://schemas.microsoft.com/office/powerpoint/2010/main" val="60583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B520EED7-B6F2-4876-9BB6-99DB58325513}" type="datetimeFigureOut">
              <a:rPr lang="en-US" smtClean="0"/>
              <a:t>12/13/2023</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2B7FCA1F-ACDD-4192-9D43-14A171DDC632}" type="slidenum">
              <a:rPr lang="en-US" smtClean="0"/>
              <a:t>‹#›</a:t>
            </a:fld>
            <a:endParaRPr lang="en-US"/>
          </a:p>
        </p:txBody>
      </p:sp>
    </p:spTree>
    <p:extLst>
      <p:ext uri="{BB962C8B-B14F-4D97-AF65-F5344CB8AC3E}">
        <p14:creationId xmlns:p14="http://schemas.microsoft.com/office/powerpoint/2010/main" val="332114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B520EED7-B6F2-4876-9BB6-99DB58325513}" type="datetimeFigureOut">
              <a:rPr lang="en-US" smtClean="0"/>
              <a:t>12/13/2023</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2B7FCA1F-ACDD-4192-9D43-14A171DDC632}" type="slidenum">
              <a:rPr lang="en-US" smtClean="0"/>
              <a:t>‹#›</a:t>
            </a:fld>
            <a:endParaRPr lang="en-US"/>
          </a:p>
        </p:txBody>
      </p:sp>
    </p:spTree>
    <p:extLst>
      <p:ext uri="{BB962C8B-B14F-4D97-AF65-F5344CB8AC3E}">
        <p14:creationId xmlns:p14="http://schemas.microsoft.com/office/powerpoint/2010/main" val="20143935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2.iccb.org/workforce/" TargetMode="External"/><Relationship Id="rId2" Type="http://schemas.openxmlformats.org/officeDocument/2006/relationships/hyperlink" Target="mailto:Angela.gerberding@illinois.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2012books.lardbucket.org/books/job-searching-in-six-steps/s12-04-different-types-of-questions.html"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angela.gerberding@illinois.gov" TargetMode="External"/><Relationship Id="rId2" Type="http://schemas.openxmlformats.org/officeDocument/2006/relationships/hyperlink" Target="mailto:Lavon.nelson@illinois.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36A1B-8F7A-5AA0-9DDE-24015E36C3D6}"/>
              </a:ext>
            </a:extLst>
          </p:cNvPr>
          <p:cNvSpPr>
            <a:spLocks noGrp="1"/>
          </p:cNvSpPr>
          <p:nvPr>
            <p:ph type="ctrTitle"/>
          </p:nvPr>
        </p:nvSpPr>
        <p:spPr>
          <a:xfrm>
            <a:off x="810000" y="1261040"/>
            <a:ext cx="10572000" cy="2255496"/>
          </a:xfrm>
        </p:spPr>
        <p:txBody>
          <a:bodyPr/>
          <a:lstStyle/>
          <a:p>
            <a:pPr algn="r"/>
            <a:r>
              <a:rPr lang="en-US" dirty="0"/>
              <a:t>Apprenticeship Virtual Learning Community </a:t>
            </a:r>
          </a:p>
        </p:txBody>
      </p:sp>
      <p:sp>
        <p:nvSpPr>
          <p:cNvPr id="3" name="Subtitle 2">
            <a:extLst>
              <a:ext uri="{FF2B5EF4-FFF2-40B4-BE49-F238E27FC236}">
                <a16:creationId xmlns:a16="http://schemas.microsoft.com/office/drawing/2014/main" id="{BF439EDA-4A69-E3B7-1440-FCDB7F676C2C}"/>
              </a:ext>
            </a:extLst>
          </p:cNvPr>
          <p:cNvSpPr>
            <a:spLocks noGrp="1"/>
          </p:cNvSpPr>
          <p:nvPr>
            <p:ph type="subTitle" idx="1"/>
          </p:nvPr>
        </p:nvSpPr>
        <p:spPr>
          <a:xfrm>
            <a:off x="4581331" y="5424683"/>
            <a:ext cx="7024604" cy="847678"/>
          </a:xfrm>
        </p:spPr>
        <p:txBody>
          <a:bodyPr>
            <a:normAutofit fontScale="85000" lnSpcReduction="10000"/>
          </a:bodyPr>
          <a:lstStyle/>
          <a:p>
            <a:pPr algn="r"/>
            <a:r>
              <a:rPr lang="en-US" sz="2400" dirty="0"/>
              <a:t>Lavon Nelson, Senior Director for Workforce Education</a:t>
            </a:r>
          </a:p>
          <a:p>
            <a:pPr algn="r"/>
            <a:r>
              <a:rPr lang="en-US" sz="2400" dirty="0"/>
              <a:t>Angela Gerberding, Director for Work-Based Learning</a:t>
            </a:r>
          </a:p>
        </p:txBody>
      </p:sp>
      <p:sp>
        <p:nvSpPr>
          <p:cNvPr id="4" name="TextBox 3">
            <a:extLst>
              <a:ext uri="{FF2B5EF4-FFF2-40B4-BE49-F238E27FC236}">
                <a16:creationId xmlns:a16="http://schemas.microsoft.com/office/drawing/2014/main" id="{2913D2D2-5B0D-E133-C24B-0866B645A5B8}"/>
              </a:ext>
            </a:extLst>
          </p:cNvPr>
          <p:cNvSpPr txBox="1"/>
          <p:nvPr/>
        </p:nvSpPr>
        <p:spPr>
          <a:xfrm>
            <a:off x="739661" y="5663856"/>
            <a:ext cx="2777261" cy="369332"/>
          </a:xfrm>
          <a:prstGeom prst="rect">
            <a:avLst/>
          </a:prstGeom>
          <a:noFill/>
        </p:spPr>
        <p:txBody>
          <a:bodyPr wrap="square" rtlCol="0">
            <a:spAutoFit/>
          </a:bodyPr>
          <a:lstStyle/>
          <a:p>
            <a:r>
              <a:rPr lang="en-US" dirty="0"/>
              <a:t>December 15, 2023	</a:t>
            </a:r>
          </a:p>
        </p:txBody>
      </p:sp>
    </p:spTree>
    <p:extLst>
      <p:ext uri="{BB962C8B-B14F-4D97-AF65-F5344CB8AC3E}">
        <p14:creationId xmlns:p14="http://schemas.microsoft.com/office/powerpoint/2010/main" val="2818747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BF0E-AE35-6F8D-4300-4FC21EED8602}"/>
              </a:ext>
            </a:extLst>
          </p:cNvPr>
          <p:cNvSpPr>
            <a:spLocks noGrp="1"/>
          </p:cNvSpPr>
          <p:nvPr>
            <p:ph type="title"/>
          </p:nvPr>
        </p:nvSpPr>
        <p:spPr/>
        <p:txBody>
          <a:bodyPr/>
          <a:lstStyle/>
          <a:p>
            <a:r>
              <a:rPr lang="en-US" dirty="0"/>
              <a:t>Best Practices Shared</a:t>
            </a:r>
          </a:p>
        </p:txBody>
      </p:sp>
      <p:sp>
        <p:nvSpPr>
          <p:cNvPr id="3" name="Content Placeholder 2">
            <a:extLst>
              <a:ext uri="{FF2B5EF4-FFF2-40B4-BE49-F238E27FC236}">
                <a16:creationId xmlns:a16="http://schemas.microsoft.com/office/drawing/2014/main" id="{BE21C7FE-6408-0B3B-C99B-C2965D0B1046}"/>
              </a:ext>
            </a:extLst>
          </p:cNvPr>
          <p:cNvSpPr>
            <a:spLocks noGrp="1"/>
          </p:cNvSpPr>
          <p:nvPr>
            <p:ph idx="1"/>
          </p:nvPr>
        </p:nvSpPr>
        <p:spPr>
          <a:xfrm>
            <a:off x="818713" y="2371577"/>
            <a:ext cx="10554574" cy="4188525"/>
          </a:xfrm>
        </p:spPr>
        <p:txBody>
          <a:bodyPr numCol="2">
            <a:normAutofit/>
          </a:bodyPr>
          <a:lstStyle/>
          <a:p>
            <a:pPr marL="0" marR="0" indent="0">
              <a:spcBef>
                <a:spcPts val="0"/>
              </a:spcBef>
              <a:spcAft>
                <a:spcPts val="0"/>
              </a:spcAft>
              <a:buNone/>
            </a:pPr>
            <a:r>
              <a:rPr lang="en-US" sz="2200" b="1" dirty="0">
                <a:effectLst/>
                <a:latin typeface="Arial" panose="020B0604020202020204" pitchFamily="34" charset="0"/>
                <a:ea typeface="Book Antiqua" panose="02040602050305030304" pitchFamily="18" charset="0"/>
                <a:cs typeface="Book Antiqua" panose="02040602050305030304" pitchFamily="18" charset="0"/>
              </a:rPr>
              <a:t>External Resources</a:t>
            </a:r>
            <a:endParaRPr lang="en-US" sz="2200" dirty="0">
              <a:effectLst/>
              <a:latin typeface="Book Antiqua" panose="02040602050305030304" pitchFamily="18" charset="0"/>
              <a:ea typeface="Book Antiqua" panose="02040602050305030304" pitchFamily="18" charset="0"/>
              <a:cs typeface="Book Antiqua" panose="0204060205030503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b="1" spc="-25" dirty="0">
                <a:effectLst/>
                <a:latin typeface="Arial" panose="020B0604020202020204" pitchFamily="34" charset="0"/>
                <a:ea typeface="Gill Sans MT" panose="020B0502020104020203" pitchFamily="34" charset="0"/>
                <a:cs typeface="Gill Sans MT" panose="020B0502020104020203" pitchFamily="34" charset="0"/>
              </a:rPr>
              <a:t>Apprenticeshipillionis.com</a:t>
            </a:r>
            <a:r>
              <a:rPr lang="en-US" sz="2200" b="1" spc="40" dirty="0">
                <a:effectLst/>
                <a:latin typeface="Arial" panose="020B0604020202020204" pitchFamily="34" charset="0"/>
                <a:ea typeface="Gill Sans MT" panose="020B0502020104020203" pitchFamily="34" charset="0"/>
                <a:cs typeface="Gill Sans MT" panose="020B0502020104020203" pitchFamily="34" charset="0"/>
              </a:rPr>
              <a:t> </a:t>
            </a:r>
            <a:r>
              <a:rPr lang="en-US" sz="2200" b="1" spc="-10" dirty="0">
                <a:effectLst/>
                <a:latin typeface="Arial" panose="020B0604020202020204" pitchFamily="34" charset="0"/>
                <a:ea typeface="Gill Sans MT" panose="020B0502020104020203" pitchFamily="34" charset="0"/>
                <a:cs typeface="Gill Sans MT" panose="020B0502020104020203" pitchFamily="34" charset="0"/>
              </a:rPr>
              <a:t>(Resources) </a:t>
            </a:r>
            <a:endParaRPr lang="en-US" sz="2200" b="1" dirty="0">
              <a:effectLst/>
              <a:latin typeface="Gill Sans MT" panose="020B0502020104020203" pitchFamily="34" charset="0"/>
              <a:ea typeface="Gill Sans MT" panose="020B0502020104020203" pitchFamily="34" charset="0"/>
              <a:cs typeface="Gill Sans MT" panose="020B0502020104020203"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200" b="1" spc="-20" dirty="0">
                <a:effectLst/>
                <a:latin typeface="Arial" panose="020B0604020202020204" pitchFamily="34" charset="0"/>
                <a:ea typeface="Gill Sans MT" panose="020B0502020104020203" pitchFamily="34" charset="0"/>
                <a:cs typeface="Gill Sans MT" panose="020B0502020104020203" pitchFamily="34" charset="0"/>
              </a:rPr>
              <a:t>Apprenticeship</a:t>
            </a:r>
            <a:r>
              <a:rPr lang="en-US" sz="2200" b="1" spc="-85" dirty="0">
                <a:effectLst/>
                <a:latin typeface="Arial" panose="020B0604020202020204" pitchFamily="34" charset="0"/>
                <a:ea typeface="Gill Sans MT" panose="020B0502020104020203" pitchFamily="34" charset="0"/>
                <a:cs typeface="Gill Sans MT" panose="020B0502020104020203" pitchFamily="34" charset="0"/>
              </a:rPr>
              <a:t> </a:t>
            </a:r>
            <a:r>
              <a:rPr lang="en-US" sz="2200" b="1" spc="-20" dirty="0">
                <a:effectLst/>
                <a:latin typeface="Arial" panose="020B0604020202020204" pitchFamily="34" charset="0"/>
                <a:ea typeface="Gill Sans MT" panose="020B0502020104020203" pitchFamily="34" charset="0"/>
                <a:cs typeface="Gill Sans MT" panose="020B0502020104020203" pitchFamily="34" charset="0"/>
              </a:rPr>
              <a:t>Bootcamp</a:t>
            </a:r>
            <a:r>
              <a:rPr lang="en-US" sz="2200" b="1" spc="-80" dirty="0">
                <a:effectLst/>
                <a:latin typeface="Arial" panose="020B0604020202020204" pitchFamily="34" charset="0"/>
                <a:ea typeface="Gill Sans MT" panose="020B0502020104020203" pitchFamily="34" charset="0"/>
                <a:cs typeface="Gill Sans MT" panose="020B0502020104020203" pitchFamily="34" charset="0"/>
              </a:rPr>
              <a:t> </a:t>
            </a:r>
            <a:endParaRPr lang="en-US" sz="2200" b="1" dirty="0">
              <a:effectLst/>
              <a:latin typeface="Gill Sans MT" panose="020B0502020104020203" pitchFamily="34" charset="0"/>
              <a:ea typeface="Gill Sans MT" panose="020B0502020104020203" pitchFamily="34" charset="0"/>
              <a:cs typeface="Gill Sans MT" panose="020B0502020104020203"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200" b="1" dirty="0">
                <a:effectLst/>
                <a:latin typeface="Arial" panose="020B0604020202020204" pitchFamily="34" charset="0"/>
                <a:ea typeface="Book Antiqua" panose="02040602050305030304" pitchFamily="18" charset="0"/>
                <a:cs typeface="Book Antiqua" panose="02040602050305030304" pitchFamily="18" charset="0"/>
              </a:rPr>
              <a:t>Industry</a:t>
            </a:r>
            <a:r>
              <a:rPr lang="en-US" sz="2200" b="1" spc="-60" dirty="0">
                <a:effectLst/>
                <a:latin typeface="Arial" panose="020B0604020202020204" pitchFamily="34" charset="0"/>
                <a:ea typeface="Book Antiqua" panose="02040602050305030304" pitchFamily="18" charset="0"/>
                <a:cs typeface="Book Antiqua" panose="02040602050305030304" pitchFamily="18" charset="0"/>
              </a:rPr>
              <a:t> </a:t>
            </a:r>
            <a:r>
              <a:rPr lang="en-US" sz="2200" b="1" dirty="0">
                <a:effectLst/>
                <a:latin typeface="Arial" panose="020B0604020202020204" pitchFamily="34" charset="0"/>
                <a:ea typeface="Book Antiqua" panose="02040602050305030304" pitchFamily="18" charset="0"/>
                <a:cs typeface="Book Antiqua" panose="02040602050305030304" pitchFamily="18" charset="0"/>
              </a:rPr>
              <a:t>summit</a:t>
            </a:r>
            <a:r>
              <a:rPr lang="en-US" sz="2200" b="1" spc="-55" dirty="0">
                <a:effectLst/>
                <a:latin typeface="Arial" panose="020B0604020202020204" pitchFamily="34" charset="0"/>
                <a:ea typeface="Book Antiqua" panose="02040602050305030304" pitchFamily="18" charset="0"/>
                <a:cs typeface="Book Antiqua" panose="02040602050305030304" pitchFamily="18" charset="0"/>
              </a:rPr>
              <a:t> </a:t>
            </a:r>
            <a:r>
              <a:rPr lang="en-US" sz="2200" b="1" dirty="0">
                <a:effectLst/>
                <a:latin typeface="Arial" panose="020B0604020202020204" pitchFamily="34" charset="0"/>
                <a:ea typeface="Book Antiqua" panose="02040602050305030304" pitchFamily="18" charset="0"/>
                <a:cs typeface="Book Antiqua" panose="02040602050305030304" pitchFamily="18" charset="0"/>
              </a:rPr>
              <a:t>meetings</a:t>
            </a:r>
            <a:r>
              <a:rPr lang="en-US" sz="2200" spc="-60" dirty="0">
                <a:effectLst/>
                <a:latin typeface="Arial" panose="020B0604020202020204" pitchFamily="34" charset="0"/>
                <a:ea typeface="Book Antiqua" panose="02040602050305030304" pitchFamily="18" charset="0"/>
                <a:cs typeface="Book Antiqua" panose="02040602050305030304" pitchFamily="18" charset="0"/>
              </a:rPr>
              <a:t> </a:t>
            </a:r>
            <a:endParaRPr lang="en-US" sz="2200" dirty="0">
              <a:effectLst/>
              <a:latin typeface="Book Antiqua" panose="02040602050305030304" pitchFamily="18" charset="0"/>
              <a:ea typeface="Book Antiqua" panose="02040602050305030304" pitchFamily="18" charset="0"/>
              <a:cs typeface="Book Antiqua" panose="0204060205030503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b="1" spc="-10" dirty="0">
                <a:effectLst/>
                <a:latin typeface="Arial" panose="020B0604020202020204" pitchFamily="34" charset="0"/>
                <a:ea typeface="Gill Sans MT" panose="020B0502020104020203" pitchFamily="34" charset="0"/>
                <a:cs typeface="Gill Sans MT" panose="020B0502020104020203" pitchFamily="34" charset="0"/>
              </a:rPr>
              <a:t>Pre-apprenticeship</a:t>
            </a:r>
            <a:r>
              <a:rPr lang="en-US" sz="2200" b="1" spc="-60" dirty="0">
                <a:effectLst/>
                <a:latin typeface="Arial" panose="020B0604020202020204" pitchFamily="34" charset="0"/>
                <a:ea typeface="Gill Sans MT" panose="020B0502020104020203" pitchFamily="34" charset="0"/>
                <a:cs typeface="Gill Sans MT" panose="020B0502020104020203" pitchFamily="34" charset="0"/>
              </a:rPr>
              <a:t> </a:t>
            </a:r>
            <a:r>
              <a:rPr lang="en-US" sz="2200" b="1" spc="-10" dirty="0">
                <a:effectLst/>
                <a:latin typeface="Arial" panose="020B0604020202020204" pitchFamily="34" charset="0"/>
                <a:ea typeface="Gill Sans MT" panose="020B0502020104020203" pitchFamily="34" charset="0"/>
                <a:cs typeface="Gill Sans MT" panose="020B0502020104020203" pitchFamily="34" charset="0"/>
              </a:rPr>
              <a:t>Works </a:t>
            </a:r>
            <a:endParaRPr lang="en-US" sz="2200" b="1" dirty="0">
              <a:effectLst/>
              <a:latin typeface="Gill Sans MT" panose="020B0502020104020203" pitchFamily="34" charset="0"/>
              <a:ea typeface="Gill Sans MT" panose="020B0502020104020203" pitchFamily="34" charset="0"/>
              <a:cs typeface="Gill Sans MT" panose="020B0502020104020203"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200" b="1" spc="-40" dirty="0">
                <a:effectLst/>
                <a:latin typeface="Arial" panose="020B0604020202020204" pitchFamily="34" charset="0"/>
                <a:ea typeface="Gill Sans MT" panose="020B0502020104020203" pitchFamily="34" charset="0"/>
                <a:cs typeface="Gill Sans MT" panose="020B0502020104020203" pitchFamily="34" charset="0"/>
              </a:rPr>
              <a:t>Adult</a:t>
            </a:r>
            <a:r>
              <a:rPr lang="en-US" sz="2200" b="1" spc="-55" dirty="0">
                <a:effectLst/>
                <a:latin typeface="Arial" panose="020B0604020202020204" pitchFamily="34" charset="0"/>
                <a:ea typeface="Gill Sans MT" panose="020B0502020104020203" pitchFamily="34" charset="0"/>
                <a:cs typeface="Gill Sans MT" panose="020B0502020104020203" pitchFamily="34" charset="0"/>
              </a:rPr>
              <a:t> </a:t>
            </a:r>
            <a:r>
              <a:rPr lang="en-US" sz="2200" b="1" spc="-40" dirty="0">
                <a:effectLst/>
                <a:latin typeface="Arial" panose="020B0604020202020204" pitchFamily="34" charset="0"/>
                <a:ea typeface="Gill Sans MT" panose="020B0502020104020203" pitchFamily="34" charset="0"/>
                <a:cs typeface="Gill Sans MT" panose="020B0502020104020203" pitchFamily="34" charset="0"/>
              </a:rPr>
              <a:t>Ed</a:t>
            </a:r>
            <a:r>
              <a:rPr lang="en-US" sz="2200" b="1" spc="-55" dirty="0">
                <a:effectLst/>
                <a:latin typeface="Arial" panose="020B0604020202020204" pitchFamily="34" charset="0"/>
                <a:ea typeface="Gill Sans MT" panose="020B0502020104020203" pitchFamily="34" charset="0"/>
                <a:cs typeface="Gill Sans MT" panose="020B0502020104020203" pitchFamily="34" charset="0"/>
              </a:rPr>
              <a:t> </a:t>
            </a:r>
            <a:r>
              <a:rPr lang="en-US" sz="2200" b="1" spc="-40" dirty="0">
                <a:effectLst/>
                <a:latin typeface="Arial" panose="020B0604020202020204" pitchFamily="34" charset="0"/>
                <a:ea typeface="Gill Sans MT" panose="020B0502020104020203" pitchFamily="34" charset="0"/>
                <a:cs typeface="Gill Sans MT" panose="020B0502020104020203" pitchFamily="34" charset="0"/>
              </a:rPr>
              <a:t>Programs</a:t>
            </a:r>
            <a:r>
              <a:rPr lang="en-US" sz="2200" b="1" spc="-50" dirty="0">
                <a:effectLst/>
                <a:latin typeface="Arial" panose="020B0604020202020204" pitchFamily="34" charset="0"/>
                <a:ea typeface="Gill Sans MT" panose="020B0502020104020203" pitchFamily="34" charset="0"/>
                <a:cs typeface="Gill Sans MT" panose="020B0502020104020203" pitchFamily="34" charset="0"/>
              </a:rPr>
              <a:t> </a:t>
            </a:r>
            <a:r>
              <a:rPr lang="en-US" sz="2200" b="1" spc="-40" dirty="0">
                <a:effectLst/>
                <a:latin typeface="Arial" panose="020B0604020202020204" pitchFamily="34" charset="0"/>
                <a:ea typeface="Gill Sans MT" panose="020B0502020104020203" pitchFamily="34" charset="0"/>
                <a:cs typeface="Gill Sans MT" panose="020B0502020104020203" pitchFamily="34" charset="0"/>
              </a:rPr>
              <a:t>Bridging</a:t>
            </a:r>
            <a:r>
              <a:rPr lang="en-US" sz="2200" b="1" spc="-55" dirty="0">
                <a:effectLst/>
                <a:latin typeface="Arial" panose="020B0604020202020204" pitchFamily="34" charset="0"/>
                <a:ea typeface="Gill Sans MT" panose="020B0502020104020203" pitchFamily="34" charset="0"/>
                <a:cs typeface="Gill Sans MT" panose="020B0502020104020203" pitchFamily="34" charset="0"/>
              </a:rPr>
              <a:t> </a:t>
            </a:r>
            <a:r>
              <a:rPr lang="en-US" sz="2200" b="1" spc="-40" dirty="0">
                <a:effectLst/>
                <a:latin typeface="Arial" panose="020B0604020202020204" pitchFamily="34" charset="0"/>
                <a:ea typeface="Gill Sans MT" panose="020B0502020104020203" pitchFamily="34" charset="0"/>
                <a:cs typeface="Gill Sans MT" panose="020B0502020104020203" pitchFamily="34" charset="0"/>
              </a:rPr>
              <a:t>into </a:t>
            </a:r>
            <a:r>
              <a:rPr lang="en-US" sz="2200" b="1" spc="-10" dirty="0">
                <a:effectLst/>
                <a:latin typeface="Arial" panose="020B0604020202020204" pitchFamily="34" charset="0"/>
                <a:ea typeface="Gill Sans MT" panose="020B0502020104020203" pitchFamily="34" charset="0"/>
                <a:cs typeface="Gill Sans MT" panose="020B0502020104020203" pitchFamily="34" charset="0"/>
              </a:rPr>
              <a:t>Apprenticeships</a:t>
            </a:r>
            <a:r>
              <a:rPr lang="en-US" sz="2200" b="0" spc="-10" dirty="0">
                <a:effectLst/>
                <a:latin typeface="Arial" panose="020B0604020202020204" pitchFamily="34" charset="0"/>
                <a:ea typeface="Gill Sans MT" panose="020B0502020104020203" pitchFamily="34" charset="0"/>
                <a:cs typeface="Gill Sans MT" panose="020B0502020104020203" pitchFamily="34" charset="0"/>
              </a:rPr>
              <a:t> </a:t>
            </a:r>
            <a:endParaRPr lang="en-US" sz="2200" b="1" dirty="0">
              <a:effectLst/>
              <a:latin typeface="Gill Sans MT" panose="020B0502020104020203" pitchFamily="34" charset="0"/>
              <a:ea typeface="Gill Sans MT" panose="020B0502020104020203" pitchFamily="34" charset="0"/>
              <a:cs typeface="Gill Sans MT" panose="020B0502020104020203" pitchFamily="34" charset="0"/>
            </a:endParaRPr>
          </a:p>
          <a:p>
            <a:pPr marL="0" marR="0" indent="0">
              <a:lnSpc>
                <a:spcPct val="115000"/>
              </a:lnSpc>
              <a:spcBef>
                <a:spcPts val="0"/>
              </a:spcBef>
              <a:spcAft>
                <a:spcPts val="0"/>
              </a:spcAft>
              <a:buNone/>
            </a:pPr>
            <a:endParaRPr lang="en-US" sz="2200" b="1" dirty="0">
              <a:effectLst/>
              <a:latin typeface="Gill Sans MT" panose="020B0502020104020203" pitchFamily="34" charset="0"/>
              <a:ea typeface="Gill Sans MT" panose="020B0502020104020203" pitchFamily="34" charset="0"/>
              <a:cs typeface="Gill Sans MT" panose="020B0502020104020203" pitchFamily="34" charset="0"/>
            </a:endParaRPr>
          </a:p>
          <a:p>
            <a:pPr marL="0" marR="0" indent="0">
              <a:lnSpc>
                <a:spcPct val="115000"/>
              </a:lnSpc>
              <a:spcBef>
                <a:spcPts val="0"/>
              </a:spcBef>
              <a:spcAft>
                <a:spcPts val="0"/>
              </a:spcAft>
              <a:buNone/>
            </a:pPr>
            <a:endParaRPr lang="en-US" sz="2200" b="1" dirty="0">
              <a:effectLst/>
              <a:latin typeface="Gill Sans MT" panose="020B0502020104020203" pitchFamily="34" charset="0"/>
              <a:ea typeface="Gill Sans MT" panose="020B0502020104020203" pitchFamily="34" charset="0"/>
              <a:cs typeface="Gill Sans MT" panose="020B0502020104020203" pitchFamily="34" charset="0"/>
            </a:endParaRPr>
          </a:p>
          <a:p>
            <a:pPr marL="0" marR="0" indent="0">
              <a:lnSpc>
                <a:spcPct val="115000"/>
              </a:lnSpc>
              <a:spcBef>
                <a:spcPts val="0"/>
              </a:spcBef>
              <a:spcAft>
                <a:spcPts val="0"/>
              </a:spcAft>
              <a:buNone/>
            </a:pPr>
            <a:r>
              <a:rPr lang="en-US" sz="2200" b="1" spc="-10" dirty="0">
                <a:effectLst/>
                <a:latin typeface="Arial" panose="020B0604020202020204" pitchFamily="34" charset="0"/>
                <a:ea typeface="Gill Sans MT" panose="020B0502020104020203" pitchFamily="34" charset="0"/>
                <a:cs typeface="Gill Sans MT" panose="020B0502020104020203" pitchFamily="34" charset="0"/>
              </a:rPr>
              <a:t>Internal Practices</a:t>
            </a:r>
            <a:endParaRPr lang="en-US" sz="2200" b="1" dirty="0">
              <a:effectLst/>
              <a:latin typeface="Gill Sans MT" panose="020B0502020104020203" pitchFamily="34" charset="0"/>
              <a:ea typeface="Gill Sans MT" panose="020B0502020104020203" pitchFamily="34" charset="0"/>
              <a:cs typeface="Gill Sans MT" panose="020B0502020104020203"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200" b="1" spc="-10" dirty="0">
                <a:effectLst/>
                <a:latin typeface="Arial" panose="020B0604020202020204" pitchFamily="34" charset="0"/>
                <a:ea typeface="Gill Sans MT" panose="020B0502020104020203" pitchFamily="34" charset="0"/>
                <a:cs typeface="Gill Sans MT" panose="020B0502020104020203" pitchFamily="34" charset="0"/>
              </a:rPr>
              <a:t>Sharing</a:t>
            </a:r>
            <a:r>
              <a:rPr lang="en-US" sz="2200" b="1" spc="-40" dirty="0">
                <a:effectLst/>
                <a:latin typeface="Arial" panose="020B0604020202020204" pitchFamily="34" charset="0"/>
                <a:ea typeface="Gill Sans MT" panose="020B0502020104020203" pitchFamily="34" charset="0"/>
                <a:cs typeface="Gill Sans MT" panose="020B0502020104020203" pitchFamily="34" charset="0"/>
              </a:rPr>
              <a:t> </a:t>
            </a:r>
            <a:r>
              <a:rPr lang="en-US" sz="2200" b="1" spc="-10" dirty="0">
                <a:effectLst/>
                <a:latin typeface="Arial" panose="020B0604020202020204" pitchFamily="34" charset="0"/>
                <a:ea typeface="Gill Sans MT" panose="020B0502020104020203" pitchFamily="34" charset="0"/>
                <a:cs typeface="Gill Sans MT" panose="020B0502020104020203" pitchFamily="34" charset="0"/>
              </a:rPr>
              <a:t>Effective</a:t>
            </a:r>
            <a:r>
              <a:rPr lang="en-US" sz="2200" b="1" spc="-40" dirty="0">
                <a:effectLst/>
                <a:latin typeface="Arial" panose="020B0604020202020204" pitchFamily="34" charset="0"/>
                <a:ea typeface="Gill Sans MT" panose="020B0502020104020203" pitchFamily="34" charset="0"/>
                <a:cs typeface="Gill Sans MT" panose="020B0502020104020203" pitchFamily="34" charset="0"/>
              </a:rPr>
              <a:t> </a:t>
            </a:r>
            <a:r>
              <a:rPr lang="en-US" sz="2200" b="1" spc="-10" dirty="0">
                <a:effectLst/>
                <a:latin typeface="Arial" panose="020B0604020202020204" pitchFamily="34" charset="0"/>
                <a:ea typeface="Gill Sans MT" panose="020B0502020104020203" pitchFamily="34" charset="0"/>
                <a:cs typeface="Gill Sans MT" panose="020B0502020104020203" pitchFamily="34" charset="0"/>
              </a:rPr>
              <a:t>Models</a:t>
            </a:r>
            <a:endParaRPr lang="en-US" sz="2200" b="1" dirty="0">
              <a:effectLst/>
              <a:latin typeface="Gill Sans MT" panose="020B0502020104020203" pitchFamily="34" charset="0"/>
              <a:ea typeface="Gill Sans MT" panose="020B0502020104020203" pitchFamily="34" charset="0"/>
              <a:cs typeface="Gill Sans MT" panose="020B0502020104020203"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200" b="1" dirty="0">
                <a:effectLst/>
                <a:latin typeface="Arial" panose="020B0604020202020204" pitchFamily="34" charset="0"/>
                <a:ea typeface="Gill Sans MT" panose="020B0502020104020203" pitchFamily="34" charset="0"/>
                <a:cs typeface="Gill Sans MT" panose="020B0502020104020203" pitchFamily="34" charset="0"/>
              </a:rPr>
              <a:t>Employer</a:t>
            </a:r>
            <a:r>
              <a:rPr lang="en-US" sz="2200" b="1" spc="120" dirty="0">
                <a:effectLst/>
                <a:latin typeface="Arial" panose="020B0604020202020204" pitchFamily="34" charset="0"/>
                <a:ea typeface="Gill Sans MT" panose="020B0502020104020203" pitchFamily="34" charset="0"/>
                <a:cs typeface="Gill Sans MT" panose="020B0502020104020203" pitchFamily="34" charset="0"/>
              </a:rPr>
              <a:t> </a:t>
            </a:r>
            <a:r>
              <a:rPr lang="en-US" sz="2200" b="1" spc="-10" dirty="0">
                <a:effectLst/>
                <a:latin typeface="Arial" panose="020B0604020202020204" pitchFamily="34" charset="0"/>
                <a:ea typeface="Gill Sans MT" panose="020B0502020104020203" pitchFamily="34" charset="0"/>
                <a:cs typeface="Gill Sans MT" panose="020B0502020104020203" pitchFamily="34" charset="0"/>
              </a:rPr>
              <a:t>Relationships </a:t>
            </a:r>
            <a:endParaRPr lang="en-US" sz="2200" b="1" dirty="0">
              <a:effectLst/>
              <a:latin typeface="Gill Sans MT" panose="020B0502020104020203" pitchFamily="34" charset="0"/>
              <a:ea typeface="Gill Sans MT" panose="020B0502020104020203" pitchFamily="34" charset="0"/>
              <a:cs typeface="Gill Sans MT" panose="020B0502020104020203"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200" b="1" dirty="0">
                <a:effectLst/>
                <a:latin typeface="Arial" panose="020B0604020202020204" pitchFamily="34" charset="0"/>
                <a:ea typeface="Book Antiqua" panose="02040602050305030304" pitchFamily="18" charset="0"/>
                <a:cs typeface="Book Antiqua" panose="02040602050305030304" pitchFamily="18" charset="0"/>
              </a:rPr>
              <a:t>Grant Funding for Employers</a:t>
            </a:r>
            <a:r>
              <a:rPr lang="en-US" sz="2200" dirty="0">
                <a:effectLst/>
                <a:latin typeface="Arial" panose="020B0604020202020204" pitchFamily="34" charset="0"/>
                <a:ea typeface="Book Antiqua" panose="02040602050305030304" pitchFamily="18" charset="0"/>
                <a:cs typeface="Book Antiqua" panose="02040602050305030304" pitchFamily="18" charset="0"/>
              </a:rPr>
              <a:t> </a:t>
            </a:r>
            <a:endParaRPr lang="en-US" sz="2200" dirty="0">
              <a:effectLst/>
              <a:latin typeface="Book Antiqua" panose="02040602050305030304" pitchFamily="18" charset="0"/>
              <a:ea typeface="Book Antiqua" panose="02040602050305030304" pitchFamily="18" charset="0"/>
              <a:cs typeface="Book Antiqua" panose="0204060205030503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b="1" dirty="0">
                <a:effectLst/>
                <a:latin typeface="Arial" panose="020B0604020202020204" pitchFamily="34" charset="0"/>
                <a:ea typeface="Book Antiqua" panose="02040602050305030304" pitchFamily="18" charset="0"/>
                <a:cs typeface="Book Antiqua" panose="02040602050305030304" pitchFamily="18" charset="0"/>
              </a:rPr>
              <a:t>Dedicated staff member</a:t>
            </a:r>
            <a:r>
              <a:rPr lang="en-US" sz="2200" dirty="0">
                <a:effectLst/>
                <a:latin typeface="Arial" panose="020B0604020202020204" pitchFamily="34" charset="0"/>
                <a:ea typeface="Book Antiqua" panose="02040602050305030304" pitchFamily="18" charset="0"/>
                <a:cs typeface="Book Antiqua" panose="02040602050305030304" pitchFamily="18" charset="0"/>
              </a:rPr>
              <a:t> </a:t>
            </a:r>
            <a:endParaRPr lang="en-US" sz="2200" dirty="0">
              <a:effectLst/>
              <a:latin typeface="Book Antiqua" panose="02040602050305030304" pitchFamily="18" charset="0"/>
              <a:ea typeface="Book Antiqua" panose="02040602050305030304" pitchFamily="18" charset="0"/>
              <a:cs typeface="Book Antiqua" panose="0204060205030503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b="1" dirty="0">
                <a:effectLst/>
                <a:latin typeface="Arial" panose="020B0604020202020204" pitchFamily="34" charset="0"/>
                <a:ea typeface="Book Antiqua" panose="02040602050305030304" pitchFamily="18" charset="0"/>
                <a:cs typeface="Book Antiqua" panose="02040602050305030304" pitchFamily="18" charset="0"/>
              </a:rPr>
              <a:t>Don't allow the word "apprenticeship" to be a barrier</a:t>
            </a:r>
            <a:r>
              <a:rPr lang="en-US" sz="2200" dirty="0">
                <a:effectLst/>
                <a:latin typeface="Arial" panose="020B0604020202020204" pitchFamily="34" charset="0"/>
                <a:ea typeface="Book Antiqua" panose="02040602050305030304" pitchFamily="18" charset="0"/>
                <a:cs typeface="Book Antiqua" panose="02040602050305030304" pitchFamily="18" charset="0"/>
              </a:rPr>
              <a:t> </a:t>
            </a:r>
            <a:endParaRPr lang="en-US" sz="2200" dirty="0">
              <a:effectLst/>
              <a:latin typeface="Book Antiqua" panose="02040602050305030304" pitchFamily="18" charset="0"/>
              <a:ea typeface="Book Antiqua" panose="02040602050305030304" pitchFamily="18" charset="0"/>
              <a:cs typeface="Book Antiqua" panose="0204060205030503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b="1" dirty="0">
                <a:effectLst/>
                <a:latin typeface="Arial" panose="020B0604020202020204" pitchFamily="34" charset="0"/>
                <a:ea typeface="Gill Sans MT" panose="020B0502020104020203" pitchFamily="34" charset="0"/>
                <a:cs typeface="Gill Sans MT" panose="020B0502020104020203" pitchFamily="34" charset="0"/>
              </a:rPr>
              <a:t>Postsecondary</a:t>
            </a:r>
            <a:r>
              <a:rPr lang="en-US" sz="2200" b="1" spc="-95" dirty="0">
                <a:effectLst/>
                <a:latin typeface="Arial" panose="020B0604020202020204" pitchFamily="34" charset="0"/>
                <a:ea typeface="Gill Sans MT" panose="020B0502020104020203" pitchFamily="34" charset="0"/>
                <a:cs typeface="Gill Sans MT" panose="020B0502020104020203" pitchFamily="34" charset="0"/>
              </a:rPr>
              <a:t> </a:t>
            </a:r>
            <a:r>
              <a:rPr lang="en-US" sz="2200" b="1" spc="-10" dirty="0">
                <a:effectLst/>
                <a:latin typeface="Arial" panose="020B0604020202020204" pitchFamily="34" charset="0"/>
                <a:ea typeface="Gill Sans MT" panose="020B0502020104020203" pitchFamily="34" charset="0"/>
                <a:cs typeface="Gill Sans MT" panose="020B0502020104020203" pitchFamily="34" charset="0"/>
              </a:rPr>
              <a:t>practices </a:t>
            </a:r>
            <a:endParaRPr lang="en-US" sz="2200" b="1" dirty="0">
              <a:effectLst/>
              <a:latin typeface="Gill Sans MT" panose="020B0502020104020203" pitchFamily="34" charset="0"/>
              <a:ea typeface="Gill Sans MT" panose="020B0502020104020203" pitchFamily="34" charset="0"/>
              <a:cs typeface="Gill Sans MT" panose="020B0502020104020203" pitchFamily="34" charset="0"/>
            </a:endParaRPr>
          </a:p>
          <a:p>
            <a:pPr marL="342900" marR="0" lvl="0" indent="-342900">
              <a:lnSpc>
                <a:spcPct val="115000"/>
              </a:lnSpc>
              <a:spcBef>
                <a:spcPts val="390"/>
              </a:spcBef>
              <a:spcAft>
                <a:spcPts val="0"/>
              </a:spcAft>
              <a:buFont typeface="Symbol" panose="05050102010706020507" pitchFamily="18" charset="2"/>
              <a:buChar char=""/>
            </a:pPr>
            <a:r>
              <a:rPr lang="en-US" sz="2200" b="1" dirty="0">
                <a:effectLst/>
                <a:latin typeface="Arial" panose="020B0604020202020204" pitchFamily="34" charset="0"/>
                <a:ea typeface="Gill Sans MT" panose="020B0502020104020203" pitchFamily="34" charset="0"/>
                <a:cs typeface="Gill Sans MT" panose="020B0502020104020203" pitchFamily="34" charset="0"/>
              </a:rPr>
              <a:t>Flexibility </a:t>
            </a:r>
            <a:endParaRPr lang="en-US" sz="2200" b="1" dirty="0">
              <a:effectLst/>
              <a:latin typeface="Gill Sans MT" panose="020B0502020104020203" pitchFamily="34" charset="0"/>
              <a:ea typeface="Gill Sans MT" panose="020B0502020104020203" pitchFamily="34" charset="0"/>
              <a:cs typeface="Gill Sans MT" panose="020B0502020104020203" pitchFamily="34" charset="0"/>
            </a:endParaRPr>
          </a:p>
          <a:p>
            <a:endParaRPr lang="en-US" dirty="0"/>
          </a:p>
        </p:txBody>
      </p:sp>
    </p:spTree>
    <p:extLst>
      <p:ext uri="{BB962C8B-B14F-4D97-AF65-F5344CB8AC3E}">
        <p14:creationId xmlns:p14="http://schemas.microsoft.com/office/powerpoint/2010/main" val="316558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7A4EF-929D-23B8-FD82-47D51AAA34E5}"/>
              </a:ext>
            </a:extLst>
          </p:cNvPr>
          <p:cNvSpPr>
            <a:spLocks noGrp="1"/>
          </p:cNvSpPr>
          <p:nvPr>
            <p:ph type="title"/>
          </p:nvPr>
        </p:nvSpPr>
        <p:spPr/>
        <p:txBody>
          <a:bodyPr/>
          <a:lstStyle/>
          <a:p>
            <a:r>
              <a:rPr lang="en-US" dirty="0"/>
              <a:t>Burning Next Steps or Topics</a:t>
            </a:r>
          </a:p>
        </p:txBody>
      </p:sp>
      <p:sp>
        <p:nvSpPr>
          <p:cNvPr id="3" name="Content Placeholder 2">
            <a:extLst>
              <a:ext uri="{FF2B5EF4-FFF2-40B4-BE49-F238E27FC236}">
                <a16:creationId xmlns:a16="http://schemas.microsoft.com/office/drawing/2014/main" id="{B505CD86-7FE5-BE81-F66E-DFF74836D028}"/>
              </a:ext>
            </a:extLst>
          </p:cNvPr>
          <p:cNvSpPr>
            <a:spLocks noGrp="1"/>
          </p:cNvSpPr>
          <p:nvPr>
            <p:ph idx="1"/>
          </p:nvPr>
        </p:nvSpPr>
        <p:spPr>
          <a:xfrm>
            <a:off x="810000" y="2679487"/>
            <a:ext cx="10554574" cy="3636511"/>
          </a:xfrm>
        </p:spPr>
        <p:txBody>
          <a:bodyPr>
            <a:noAutofit/>
          </a:bodyPr>
          <a:lstStyle/>
          <a:p>
            <a:pPr marL="0" marR="0" lvl="0" indent="0">
              <a:lnSpc>
                <a:spcPct val="115000"/>
              </a:lnSpc>
              <a:spcBef>
                <a:spcPts val="0"/>
              </a:spcBef>
              <a:spcAft>
                <a:spcPts val="0"/>
              </a:spcAft>
              <a:buNone/>
            </a:pPr>
            <a:r>
              <a:rPr lang="en-US" sz="2400" b="1" spc="-60" dirty="0">
                <a:effectLst/>
                <a:latin typeface="+mj-lt"/>
                <a:ea typeface="Gill Sans MT" panose="020B0502020104020203" pitchFamily="34" charset="0"/>
                <a:cs typeface="Calibri" panose="020F0502020204030204" pitchFamily="34" charset="0"/>
              </a:rPr>
              <a:t>Apprenticeship Bootcamp or Conference </a:t>
            </a:r>
            <a:endParaRPr lang="en-US" sz="2400" b="1" dirty="0">
              <a:effectLst/>
              <a:latin typeface="+mj-lt"/>
              <a:ea typeface="Gill Sans MT" panose="020B0502020104020203" pitchFamily="34" charset="0"/>
              <a:cs typeface="Calibri" panose="020F0502020204030204" pitchFamily="34" charset="0"/>
            </a:endParaRPr>
          </a:p>
          <a:p>
            <a:pPr marL="0" marR="0" lvl="0" indent="0">
              <a:lnSpc>
                <a:spcPct val="115000"/>
              </a:lnSpc>
              <a:spcBef>
                <a:spcPts val="0"/>
              </a:spcBef>
              <a:spcAft>
                <a:spcPts val="0"/>
              </a:spcAft>
              <a:buNone/>
            </a:pPr>
            <a:r>
              <a:rPr lang="en-US" sz="2400" b="1" spc="-60" dirty="0">
                <a:effectLst/>
                <a:latin typeface="+mj-lt"/>
                <a:ea typeface="Gill Sans MT" panose="020B0502020104020203" pitchFamily="34" charset="0"/>
                <a:cs typeface="Calibri" panose="020F0502020204030204" pitchFamily="34" charset="0"/>
              </a:rPr>
              <a:t>	Topics: </a:t>
            </a:r>
            <a:endParaRPr lang="en-US" sz="2400" b="1" dirty="0">
              <a:effectLst/>
              <a:latin typeface="+mj-lt"/>
              <a:ea typeface="Gill Sans MT" panose="020B0502020104020203"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2400" b="1" spc="-60" dirty="0">
                <a:effectLst/>
                <a:latin typeface="+mj-lt"/>
                <a:ea typeface="Gill Sans MT" panose="020B0502020104020203" pitchFamily="34" charset="0"/>
                <a:cs typeface="Calibri" panose="020F0502020204030204" pitchFamily="34" charset="0"/>
              </a:rPr>
              <a:t>Union</a:t>
            </a:r>
            <a:r>
              <a:rPr lang="en-US" sz="2400" b="1" spc="-25" dirty="0">
                <a:effectLst/>
                <a:latin typeface="+mj-lt"/>
                <a:ea typeface="Gill Sans MT" panose="020B0502020104020203" pitchFamily="34" charset="0"/>
                <a:cs typeface="Calibri" panose="020F0502020204030204" pitchFamily="34" charset="0"/>
              </a:rPr>
              <a:t> </a:t>
            </a:r>
            <a:r>
              <a:rPr lang="en-US" sz="2400" b="1" spc="-60" dirty="0">
                <a:effectLst/>
                <a:latin typeface="+mj-lt"/>
                <a:ea typeface="Gill Sans MT" panose="020B0502020104020203" pitchFamily="34" charset="0"/>
                <a:cs typeface="Calibri" panose="020F0502020204030204" pitchFamily="34" charset="0"/>
              </a:rPr>
              <a:t>/</a:t>
            </a:r>
            <a:r>
              <a:rPr lang="en-US" sz="2400" b="1" spc="-20" dirty="0">
                <a:effectLst/>
                <a:latin typeface="+mj-lt"/>
                <a:ea typeface="Gill Sans MT" panose="020B0502020104020203" pitchFamily="34" charset="0"/>
                <a:cs typeface="Calibri" panose="020F0502020204030204" pitchFamily="34" charset="0"/>
              </a:rPr>
              <a:t> </a:t>
            </a:r>
            <a:r>
              <a:rPr lang="en-US" sz="2400" b="1" spc="-60" dirty="0">
                <a:effectLst/>
                <a:latin typeface="+mj-lt"/>
                <a:ea typeface="Gill Sans MT" panose="020B0502020104020203" pitchFamily="34" charset="0"/>
                <a:cs typeface="Calibri" panose="020F0502020204030204" pitchFamily="34" charset="0"/>
              </a:rPr>
              <a:t>Non</a:t>
            </a:r>
            <a:r>
              <a:rPr lang="en-US" sz="2400" b="1" spc="-25" dirty="0">
                <a:effectLst/>
                <a:latin typeface="+mj-lt"/>
                <a:ea typeface="Gill Sans MT" panose="020B0502020104020203" pitchFamily="34" charset="0"/>
                <a:cs typeface="Calibri" panose="020F0502020204030204" pitchFamily="34" charset="0"/>
              </a:rPr>
              <a:t> </a:t>
            </a:r>
            <a:r>
              <a:rPr lang="en-US" sz="2400" b="1" spc="-60" dirty="0">
                <a:effectLst/>
                <a:latin typeface="+mj-lt"/>
                <a:ea typeface="Gill Sans MT" panose="020B0502020104020203" pitchFamily="34" charset="0"/>
                <a:cs typeface="Calibri" panose="020F0502020204030204" pitchFamily="34" charset="0"/>
              </a:rPr>
              <a:t>Union </a:t>
            </a:r>
            <a:endParaRPr lang="en-US" sz="2400" b="1" dirty="0">
              <a:effectLst/>
              <a:latin typeface="+mj-lt"/>
              <a:ea typeface="Gill Sans MT" panose="020B0502020104020203"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2400" b="1" spc="-35" dirty="0">
                <a:effectLst/>
                <a:latin typeface="+mj-lt"/>
                <a:ea typeface="Gill Sans MT" panose="020B0502020104020203" pitchFamily="34" charset="0"/>
                <a:cs typeface="Calibri" panose="020F0502020204030204" pitchFamily="34" charset="0"/>
              </a:rPr>
              <a:t>Pre-</a:t>
            </a:r>
            <a:r>
              <a:rPr lang="en-US" sz="2400" b="1" spc="-10" dirty="0">
                <a:effectLst/>
                <a:latin typeface="+mj-lt"/>
                <a:ea typeface="Gill Sans MT" panose="020B0502020104020203" pitchFamily="34" charset="0"/>
                <a:cs typeface="Calibri" panose="020F0502020204030204" pitchFamily="34" charset="0"/>
              </a:rPr>
              <a:t>Apprenticeship </a:t>
            </a:r>
            <a:endParaRPr lang="en-US" sz="2400" b="1" dirty="0">
              <a:effectLst/>
              <a:latin typeface="+mj-lt"/>
              <a:ea typeface="Gill Sans MT" panose="020B0502020104020203"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2400" b="1" spc="-10" dirty="0">
                <a:effectLst/>
                <a:latin typeface="+mj-lt"/>
                <a:ea typeface="Gill Sans MT" panose="020B0502020104020203" pitchFamily="34" charset="0"/>
                <a:cs typeface="Calibri" panose="020F0502020204030204" pitchFamily="34" charset="0"/>
              </a:rPr>
              <a:t>Academic Pathways</a:t>
            </a:r>
            <a:endParaRPr lang="en-US" sz="2400" b="1" dirty="0">
              <a:effectLst/>
              <a:latin typeface="+mj-lt"/>
              <a:ea typeface="Gill Sans MT" panose="020B0502020104020203" pitchFamily="34" charset="0"/>
              <a:cs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2400" b="1" spc="-25" dirty="0">
                <a:effectLst/>
                <a:latin typeface="+mj-lt"/>
                <a:ea typeface="Gill Sans MT" panose="020B0502020104020203" pitchFamily="34" charset="0"/>
                <a:cs typeface="Calibri" panose="020F0502020204030204" pitchFamily="34" charset="0"/>
              </a:rPr>
              <a:t>Solar</a:t>
            </a:r>
            <a:r>
              <a:rPr lang="en-US" sz="2400" b="1" spc="-50" dirty="0">
                <a:effectLst/>
                <a:latin typeface="+mj-lt"/>
                <a:ea typeface="Gill Sans MT" panose="020B0502020104020203" pitchFamily="34" charset="0"/>
                <a:cs typeface="Calibri" panose="020F0502020204030204" pitchFamily="34" charset="0"/>
              </a:rPr>
              <a:t> </a:t>
            </a:r>
            <a:r>
              <a:rPr lang="en-US" sz="2400" b="1" spc="-10" dirty="0">
                <a:effectLst/>
                <a:latin typeface="+mj-lt"/>
                <a:ea typeface="Gill Sans MT" panose="020B0502020104020203" pitchFamily="34" charset="0"/>
                <a:cs typeface="Calibri" panose="020F0502020204030204" pitchFamily="34" charset="0"/>
              </a:rPr>
              <a:t>Apprenticeship</a:t>
            </a:r>
            <a:endParaRPr lang="en-US" sz="2400" b="1" dirty="0">
              <a:effectLst/>
              <a:latin typeface="+mj-lt"/>
              <a:ea typeface="Gill Sans MT" panose="020B0502020104020203" pitchFamily="34" charset="0"/>
              <a:cs typeface="Calibri" panose="020F0502020204030204" pitchFamily="34" charset="0"/>
            </a:endParaRPr>
          </a:p>
          <a:p>
            <a:pPr marL="0" marR="0" lvl="0" indent="0">
              <a:lnSpc>
                <a:spcPct val="115000"/>
              </a:lnSpc>
              <a:spcBef>
                <a:spcPts val="0"/>
              </a:spcBef>
              <a:spcAft>
                <a:spcPts val="0"/>
              </a:spcAft>
              <a:buNone/>
            </a:pPr>
            <a:endParaRPr lang="en-US" sz="2400" b="1" spc="-25" dirty="0">
              <a:effectLst/>
              <a:latin typeface="+mj-lt"/>
              <a:ea typeface="Book Antiqua" panose="02040602050305030304" pitchFamily="18" charset="0"/>
              <a:cs typeface="Calibri" panose="020F0502020204030204" pitchFamily="34" charset="0"/>
            </a:endParaRPr>
          </a:p>
          <a:p>
            <a:pPr marL="0" marR="0" lvl="0" indent="0">
              <a:lnSpc>
                <a:spcPct val="115000"/>
              </a:lnSpc>
              <a:spcBef>
                <a:spcPts val="0"/>
              </a:spcBef>
              <a:spcAft>
                <a:spcPts val="0"/>
              </a:spcAft>
              <a:buNone/>
            </a:pPr>
            <a:r>
              <a:rPr lang="en-US" sz="2400" b="1" spc="-25" dirty="0">
                <a:effectLst/>
                <a:latin typeface="+mj-lt"/>
                <a:ea typeface="Book Antiqua" panose="02040602050305030304" pitchFamily="18" charset="0"/>
                <a:cs typeface="Calibri" panose="020F0502020204030204" pitchFamily="34" charset="0"/>
              </a:rPr>
              <a:t>Funding</a:t>
            </a:r>
            <a:r>
              <a:rPr lang="en-US" sz="2400" b="1" spc="-60" dirty="0">
                <a:effectLst/>
                <a:latin typeface="+mj-lt"/>
                <a:ea typeface="Book Antiqua" panose="02040602050305030304" pitchFamily="18" charset="0"/>
                <a:cs typeface="Calibri" panose="020F0502020204030204" pitchFamily="34" charset="0"/>
              </a:rPr>
              <a:t> </a:t>
            </a:r>
            <a:r>
              <a:rPr lang="en-US" sz="2400" b="1" spc="-10" dirty="0">
                <a:effectLst/>
                <a:latin typeface="+mj-lt"/>
                <a:ea typeface="Book Antiqua" panose="02040602050305030304" pitchFamily="18" charset="0"/>
                <a:cs typeface="Calibri" panose="020F0502020204030204" pitchFamily="34" charset="0"/>
              </a:rPr>
              <a:t>Options &amp; Grants </a:t>
            </a:r>
            <a:endParaRPr lang="en-US" sz="2400" dirty="0">
              <a:effectLst/>
              <a:latin typeface="+mj-lt"/>
              <a:ea typeface="Book Antiqua" panose="02040602050305030304" pitchFamily="18" charset="0"/>
              <a:cs typeface="Calibri" panose="020F0502020204030204" pitchFamily="34" charset="0"/>
            </a:endParaRPr>
          </a:p>
          <a:p>
            <a:pPr marL="0" marR="0" lvl="0" indent="0">
              <a:lnSpc>
                <a:spcPct val="115000"/>
              </a:lnSpc>
              <a:spcBef>
                <a:spcPts val="0"/>
              </a:spcBef>
              <a:spcAft>
                <a:spcPts val="0"/>
              </a:spcAft>
              <a:buNone/>
            </a:pPr>
            <a:endParaRPr lang="en-US" sz="2400" b="1" dirty="0">
              <a:latin typeface="+mj-lt"/>
              <a:ea typeface="Book Antiqua" panose="02040602050305030304" pitchFamily="18" charset="0"/>
              <a:cs typeface="Calibri" panose="020F0502020204030204" pitchFamily="34" charset="0"/>
            </a:endParaRPr>
          </a:p>
          <a:p>
            <a:pPr marL="0" marR="0" lvl="0" indent="0">
              <a:lnSpc>
                <a:spcPct val="115000"/>
              </a:lnSpc>
              <a:spcBef>
                <a:spcPts val="0"/>
              </a:spcBef>
              <a:spcAft>
                <a:spcPts val="0"/>
              </a:spcAft>
              <a:buNone/>
            </a:pPr>
            <a:r>
              <a:rPr lang="en-US" sz="2400" b="1" dirty="0">
                <a:latin typeface="+mj-lt"/>
                <a:ea typeface="Book Antiqua" panose="02040602050305030304" pitchFamily="18" charset="0"/>
                <a:cs typeface="Calibri" panose="020F0502020204030204" pitchFamily="34" charset="0"/>
              </a:rPr>
              <a:t>S</a:t>
            </a:r>
            <a:r>
              <a:rPr lang="en-US" sz="2400" b="1" dirty="0">
                <a:effectLst/>
                <a:latin typeface="+mj-lt"/>
                <a:ea typeface="Book Antiqua" panose="02040602050305030304" pitchFamily="18" charset="0"/>
                <a:cs typeface="Calibri" panose="020F0502020204030204" pitchFamily="34" charset="0"/>
              </a:rPr>
              <a:t>tandardized Information Sessions/Apprenticeship 101</a:t>
            </a:r>
            <a:endParaRPr lang="en-US" sz="2400" dirty="0">
              <a:effectLst/>
              <a:latin typeface="+mj-lt"/>
              <a:ea typeface="Book Antiqua" panose="02040602050305030304" pitchFamily="18" charset="0"/>
              <a:cs typeface="Calibri" panose="020F0502020204030204" pitchFamily="34" charset="0"/>
            </a:endParaRPr>
          </a:p>
        </p:txBody>
      </p:sp>
    </p:spTree>
    <p:extLst>
      <p:ext uri="{BB962C8B-B14F-4D97-AF65-F5344CB8AC3E}">
        <p14:creationId xmlns:p14="http://schemas.microsoft.com/office/powerpoint/2010/main" val="1683070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6E1A-E460-4F57-7DB7-F0C7E8C296E2}"/>
              </a:ext>
            </a:extLst>
          </p:cNvPr>
          <p:cNvSpPr>
            <a:spLocks noGrp="1"/>
          </p:cNvSpPr>
          <p:nvPr>
            <p:ph type="title"/>
          </p:nvPr>
        </p:nvSpPr>
        <p:spPr/>
        <p:txBody>
          <a:bodyPr/>
          <a:lstStyle/>
          <a:p>
            <a:r>
              <a:rPr lang="en-US" dirty="0"/>
              <a:t>Funding</a:t>
            </a:r>
          </a:p>
        </p:txBody>
      </p:sp>
      <p:sp>
        <p:nvSpPr>
          <p:cNvPr id="3" name="Content Placeholder 2">
            <a:extLst>
              <a:ext uri="{FF2B5EF4-FFF2-40B4-BE49-F238E27FC236}">
                <a16:creationId xmlns:a16="http://schemas.microsoft.com/office/drawing/2014/main" id="{603F7DD7-7472-CE48-DE1B-5B77624A4E83}"/>
              </a:ext>
            </a:extLst>
          </p:cNvPr>
          <p:cNvSpPr>
            <a:spLocks noGrp="1"/>
          </p:cNvSpPr>
          <p:nvPr>
            <p:ph idx="1"/>
          </p:nvPr>
        </p:nvSpPr>
        <p:spPr/>
        <p:txBody>
          <a:bodyPr/>
          <a:lstStyle/>
          <a:p>
            <a:pPr>
              <a:lnSpc>
                <a:spcPct val="200000"/>
              </a:lnSpc>
            </a:pPr>
            <a:r>
              <a:rPr lang="en-US" sz="2000" dirty="0"/>
              <a:t>Future learning communities will address funding</a:t>
            </a:r>
          </a:p>
          <a:p>
            <a:pPr>
              <a:lnSpc>
                <a:spcPct val="200000"/>
              </a:lnSpc>
            </a:pPr>
            <a:r>
              <a:rPr lang="en-US" sz="2000" dirty="0"/>
              <a:t>ICCB has requested Apprenticeship funding for the FY25 budget</a:t>
            </a:r>
          </a:p>
          <a:p>
            <a:pPr>
              <a:lnSpc>
                <a:spcPct val="200000"/>
              </a:lnSpc>
            </a:pPr>
            <a:r>
              <a:rPr lang="en-US" sz="2000" dirty="0"/>
              <a:t>DCEO Expansion grants – Registered Apprenticeships Only</a:t>
            </a:r>
          </a:p>
          <a:p>
            <a:endParaRPr lang="en-US" dirty="0"/>
          </a:p>
        </p:txBody>
      </p:sp>
    </p:spTree>
    <p:extLst>
      <p:ext uri="{BB962C8B-B14F-4D97-AF65-F5344CB8AC3E}">
        <p14:creationId xmlns:p14="http://schemas.microsoft.com/office/powerpoint/2010/main" val="409502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C05C-565C-D468-54DC-C36BA1198B23}"/>
              </a:ext>
            </a:extLst>
          </p:cNvPr>
          <p:cNvSpPr>
            <a:spLocks noGrp="1"/>
          </p:cNvSpPr>
          <p:nvPr>
            <p:ph type="title"/>
          </p:nvPr>
        </p:nvSpPr>
        <p:spPr/>
        <p:txBody>
          <a:bodyPr/>
          <a:lstStyle/>
          <a:p>
            <a:r>
              <a:rPr lang="en-US" dirty="0"/>
              <a:t>State &amp; Local Partnerships</a:t>
            </a:r>
          </a:p>
        </p:txBody>
      </p:sp>
      <p:sp>
        <p:nvSpPr>
          <p:cNvPr id="3" name="Content Placeholder 2">
            <a:extLst>
              <a:ext uri="{FF2B5EF4-FFF2-40B4-BE49-F238E27FC236}">
                <a16:creationId xmlns:a16="http://schemas.microsoft.com/office/drawing/2014/main" id="{B6DD7612-56FA-4844-27FE-8DE52F13EF0C}"/>
              </a:ext>
            </a:extLst>
          </p:cNvPr>
          <p:cNvSpPr>
            <a:spLocks noGrp="1"/>
          </p:cNvSpPr>
          <p:nvPr>
            <p:ph idx="1"/>
          </p:nvPr>
        </p:nvSpPr>
        <p:spPr/>
        <p:txBody>
          <a:bodyPr>
            <a:normAutofit/>
          </a:bodyPr>
          <a:lstStyle/>
          <a:p>
            <a:r>
              <a:rPr lang="en-US" sz="2400" dirty="0"/>
              <a:t>Illinois does not have a state level apprenticeship office – registered apprenticeships go through DOL</a:t>
            </a:r>
          </a:p>
          <a:p>
            <a:r>
              <a:rPr lang="en-US" sz="2400" dirty="0"/>
              <a:t>Defining roles at the local level – current challenge</a:t>
            </a:r>
          </a:p>
        </p:txBody>
      </p:sp>
    </p:spTree>
    <p:extLst>
      <p:ext uri="{BB962C8B-B14F-4D97-AF65-F5344CB8AC3E}">
        <p14:creationId xmlns:p14="http://schemas.microsoft.com/office/powerpoint/2010/main" val="167048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6473-C856-5AD8-FDC2-38F9C749038E}"/>
              </a:ext>
            </a:extLst>
          </p:cNvPr>
          <p:cNvSpPr>
            <a:spLocks noGrp="1"/>
          </p:cNvSpPr>
          <p:nvPr>
            <p:ph type="title"/>
          </p:nvPr>
        </p:nvSpPr>
        <p:spPr/>
        <p:txBody>
          <a:bodyPr/>
          <a:lstStyle/>
          <a:p>
            <a:r>
              <a:rPr lang="en-US" dirty="0"/>
              <a:t>Apprenticeship Plan </a:t>
            </a:r>
          </a:p>
        </p:txBody>
      </p:sp>
      <p:sp>
        <p:nvSpPr>
          <p:cNvPr id="3" name="Content Placeholder 2">
            <a:extLst>
              <a:ext uri="{FF2B5EF4-FFF2-40B4-BE49-F238E27FC236}">
                <a16:creationId xmlns:a16="http://schemas.microsoft.com/office/drawing/2014/main" id="{92A941E3-67E8-4E4D-5C27-F95C992EC370}"/>
              </a:ext>
            </a:extLst>
          </p:cNvPr>
          <p:cNvSpPr>
            <a:spLocks noGrp="1"/>
          </p:cNvSpPr>
          <p:nvPr>
            <p:ph idx="1"/>
          </p:nvPr>
        </p:nvSpPr>
        <p:spPr>
          <a:xfrm>
            <a:off x="818712" y="2222287"/>
            <a:ext cx="10881876" cy="4561068"/>
          </a:xfrm>
        </p:spPr>
        <p:txBody>
          <a:bodyPr/>
          <a:lstStyle/>
          <a:p>
            <a:r>
              <a:rPr lang="en-US" dirty="0"/>
              <a:t>Learning community – volunteer attendance, scheduled monthly, topics based on input, surveys and meetings</a:t>
            </a:r>
          </a:p>
          <a:p>
            <a:r>
              <a:rPr lang="en-US" dirty="0"/>
              <a:t>Trouble Shooting and Mentor sessions</a:t>
            </a:r>
          </a:p>
          <a:p>
            <a:r>
              <a:rPr lang="en-US" dirty="0"/>
              <a:t>Survey – it will be released in early January 2024.  Please take the time to answer all the questions and resubmit.  </a:t>
            </a:r>
          </a:p>
          <a:p>
            <a:r>
              <a:rPr lang="en-US" dirty="0"/>
              <a:t>Workgroup – Danielle Kuglin-Seago (COD), Corey Young (CCC), Tonya Odom (RLC), Bonnie Moore (Lake Land), Curt Rendall and Veronica Inselmann (Heartland)</a:t>
            </a:r>
          </a:p>
          <a:p>
            <a:r>
              <a:rPr lang="en-US" dirty="0"/>
              <a:t>Listserv – reach out to </a:t>
            </a:r>
            <a:r>
              <a:rPr lang="en-US" dirty="0">
                <a:hlinkClick r:id="rId2"/>
              </a:rPr>
              <a:t>Angela.gerberding@illinois.gov</a:t>
            </a:r>
            <a:r>
              <a:rPr lang="en-US" dirty="0"/>
              <a:t> to get on the list if you think you might not be.</a:t>
            </a:r>
          </a:p>
          <a:p>
            <a:r>
              <a:rPr lang="en-US" dirty="0"/>
              <a:t>Website - </a:t>
            </a:r>
            <a:r>
              <a:rPr lang="en-US" dirty="0">
                <a:hlinkClick r:id="rId3"/>
              </a:rPr>
              <a:t>https://www2.iccb.org/workforce/</a:t>
            </a:r>
            <a:r>
              <a:rPr lang="en-US" dirty="0"/>
              <a:t> - we are working on changes and more apprenticeship links.  Check back occasionally to see what all we have included.  </a:t>
            </a:r>
          </a:p>
          <a:p>
            <a:endParaRPr lang="en-US" dirty="0"/>
          </a:p>
        </p:txBody>
      </p:sp>
    </p:spTree>
    <p:extLst>
      <p:ext uri="{BB962C8B-B14F-4D97-AF65-F5344CB8AC3E}">
        <p14:creationId xmlns:p14="http://schemas.microsoft.com/office/powerpoint/2010/main" val="117523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52D6-0797-BB06-76BE-03A20ADF3A6C}"/>
              </a:ext>
            </a:extLst>
          </p:cNvPr>
          <p:cNvSpPr>
            <a:spLocks noGrp="1"/>
          </p:cNvSpPr>
          <p:nvPr>
            <p:ph type="title"/>
          </p:nvPr>
        </p:nvSpPr>
        <p:spPr/>
        <p:txBody>
          <a:bodyPr/>
          <a:lstStyle/>
          <a:p>
            <a:r>
              <a:rPr lang="en-US" dirty="0"/>
              <a:t>Let’s All get on the same page</a:t>
            </a:r>
          </a:p>
        </p:txBody>
      </p:sp>
      <p:sp>
        <p:nvSpPr>
          <p:cNvPr id="3" name="Content Placeholder 2">
            <a:extLst>
              <a:ext uri="{FF2B5EF4-FFF2-40B4-BE49-F238E27FC236}">
                <a16:creationId xmlns:a16="http://schemas.microsoft.com/office/drawing/2014/main" id="{5AE4C2DA-7AA0-28E5-7F12-95541073C25D}"/>
              </a:ext>
            </a:extLst>
          </p:cNvPr>
          <p:cNvSpPr>
            <a:spLocks noGrp="1"/>
          </p:cNvSpPr>
          <p:nvPr>
            <p:ph idx="1"/>
          </p:nvPr>
        </p:nvSpPr>
        <p:spPr/>
        <p:txBody>
          <a:bodyPr/>
          <a:lstStyle/>
          <a:p>
            <a:r>
              <a:rPr lang="en-US" dirty="0"/>
              <a:t>Terms and Definitions</a:t>
            </a:r>
          </a:p>
          <a:p>
            <a:r>
              <a:rPr lang="en-US" dirty="0"/>
              <a:t>Five Hallmarks</a:t>
            </a:r>
          </a:p>
          <a:p>
            <a:r>
              <a:rPr lang="en-US" dirty="0"/>
              <a:t>DOL Registered</a:t>
            </a:r>
          </a:p>
          <a:p>
            <a:r>
              <a:rPr lang="en-US" dirty="0"/>
              <a:t>non- or un-registered</a:t>
            </a:r>
          </a:p>
          <a:p>
            <a:r>
              <a:rPr lang="en-US" dirty="0"/>
              <a:t>Credit or non-credit – both valid as appropriate to meet employer needs</a:t>
            </a:r>
          </a:p>
        </p:txBody>
      </p:sp>
    </p:spTree>
    <p:extLst>
      <p:ext uri="{BB962C8B-B14F-4D97-AF65-F5344CB8AC3E}">
        <p14:creationId xmlns:p14="http://schemas.microsoft.com/office/powerpoint/2010/main" val="1741118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88D37-3669-BFA4-79F5-D80A1C96BE38}"/>
              </a:ext>
            </a:extLst>
          </p:cNvPr>
          <p:cNvSpPr>
            <a:spLocks noGrp="1"/>
          </p:cNvSpPr>
          <p:nvPr>
            <p:ph type="title"/>
          </p:nvPr>
        </p:nvSpPr>
        <p:spPr/>
        <p:txBody>
          <a:bodyPr/>
          <a:lstStyle/>
          <a:p>
            <a:r>
              <a:rPr lang="en-US" dirty="0"/>
              <a:t>Terms and Definitions</a:t>
            </a:r>
          </a:p>
        </p:txBody>
      </p:sp>
      <p:sp>
        <p:nvSpPr>
          <p:cNvPr id="3" name="Content Placeholder 2">
            <a:extLst>
              <a:ext uri="{FF2B5EF4-FFF2-40B4-BE49-F238E27FC236}">
                <a16:creationId xmlns:a16="http://schemas.microsoft.com/office/drawing/2014/main" id="{39F4BFB4-2D51-7F37-283A-5F4D7FBB901A}"/>
              </a:ext>
            </a:extLst>
          </p:cNvPr>
          <p:cNvSpPr>
            <a:spLocks noGrp="1"/>
          </p:cNvSpPr>
          <p:nvPr>
            <p:ph idx="1"/>
          </p:nvPr>
        </p:nvSpPr>
        <p:spPr>
          <a:xfrm>
            <a:off x="558280" y="2147578"/>
            <a:ext cx="10823718" cy="4615572"/>
          </a:xfrm>
        </p:spPr>
        <p:txBody>
          <a:bodyPr>
            <a:normAutofit/>
          </a:bodyPr>
          <a:lstStyle/>
          <a:p>
            <a:pPr>
              <a:buFont typeface="Wingdings" panose="05000000000000000000" pitchFamily="2" charset="2"/>
              <a:buChar char="q"/>
            </a:pPr>
            <a:r>
              <a:rPr lang="en-US" dirty="0"/>
              <a:t>USDOL OA – United States Department of Labor  Office of Apprenticeship</a:t>
            </a:r>
          </a:p>
          <a:p>
            <a:pPr>
              <a:buFont typeface="Wingdings" panose="05000000000000000000" pitchFamily="2" charset="2"/>
              <a:buChar char="q"/>
            </a:pPr>
            <a:r>
              <a:rPr lang="en-US" dirty="0"/>
              <a:t>RTI – Related Technical Instruction – training component of an apprenticeship</a:t>
            </a:r>
          </a:p>
          <a:p>
            <a:pPr>
              <a:buFont typeface="Wingdings" panose="05000000000000000000" pitchFamily="2" charset="2"/>
              <a:buChar char="q"/>
            </a:pPr>
            <a:r>
              <a:rPr lang="en-US" dirty="0"/>
              <a:t>Registered – filed and approved by USDOL</a:t>
            </a:r>
          </a:p>
          <a:p>
            <a:pPr>
              <a:buFont typeface="Wingdings" panose="05000000000000000000" pitchFamily="2" charset="2"/>
              <a:buChar char="q"/>
            </a:pPr>
            <a:r>
              <a:rPr lang="en-US" dirty="0"/>
              <a:t>Unregistered – not filed or formally approved by USDOL</a:t>
            </a:r>
          </a:p>
          <a:p>
            <a:pPr>
              <a:buFont typeface="Wingdings" panose="05000000000000000000" pitchFamily="2" charset="2"/>
              <a:buChar char="q"/>
            </a:pPr>
            <a:r>
              <a:rPr lang="en-US" dirty="0"/>
              <a:t>Incumbent worker – an already hired employee that needs to upskill</a:t>
            </a:r>
          </a:p>
          <a:p>
            <a:pPr>
              <a:buFont typeface="Wingdings" panose="05000000000000000000" pitchFamily="2" charset="2"/>
              <a:buChar char="q"/>
            </a:pPr>
            <a:r>
              <a:rPr lang="en-US" b="0" i="0" u="none" strike="noStrike" baseline="0" dirty="0"/>
              <a:t>RAPIDS -Registered Apprenticeship Partners Information Database System 	</a:t>
            </a:r>
          </a:p>
          <a:p>
            <a:pPr>
              <a:buFont typeface="Wingdings" panose="05000000000000000000" pitchFamily="2" charset="2"/>
              <a:buChar char="q"/>
            </a:pPr>
            <a:r>
              <a:rPr lang="en-US" dirty="0"/>
              <a:t>Apprenticeship – paid </a:t>
            </a:r>
            <a:r>
              <a:rPr lang="en-US" b="0" i="0" dirty="0">
                <a:effectLst/>
              </a:rPr>
              <a:t>learning by practical experience under skilled workers; sometime referred to as “earn while you learn.”  This also falls into Work-Based Learning.</a:t>
            </a:r>
            <a:endParaRPr lang="en-US" dirty="0">
              <a:effectLst/>
            </a:endParaRPr>
          </a:p>
          <a:p>
            <a:pPr>
              <a:buFont typeface="Wingdings" panose="05000000000000000000" pitchFamily="2" charset="2"/>
              <a:buChar char="q"/>
            </a:pPr>
            <a:r>
              <a:rPr lang="en-US" b="0" i="0" u="none" strike="noStrike" baseline="0" dirty="0"/>
              <a:t>Sponsor - The organization that is ultimately responsible for ensuring that the Registered Apprenti</a:t>
            </a:r>
            <a:r>
              <a:rPr lang="en-US" dirty="0"/>
              <a:t>ceship</a:t>
            </a:r>
            <a:r>
              <a:rPr lang="en-US" b="0" i="0" u="none" strike="noStrike" baseline="0" dirty="0"/>
              <a:t> program is being run properly, according to the program standards and federal regulations. </a:t>
            </a:r>
          </a:p>
        </p:txBody>
      </p:sp>
    </p:spTree>
    <p:extLst>
      <p:ext uri="{BB962C8B-B14F-4D97-AF65-F5344CB8AC3E}">
        <p14:creationId xmlns:p14="http://schemas.microsoft.com/office/powerpoint/2010/main" val="924666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B8F91-B766-CC54-050D-04967C7AD22E}"/>
              </a:ext>
            </a:extLst>
          </p:cNvPr>
          <p:cNvSpPr>
            <a:spLocks noGrp="1"/>
          </p:cNvSpPr>
          <p:nvPr>
            <p:ph type="title"/>
          </p:nvPr>
        </p:nvSpPr>
        <p:spPr/>
        <p:txBody>
          <a:bodyPr/>
          <a:lstStyle/>
          <a:p>
            <a:r>
              <a:rPr lang="en-US" dirty="0"/>
              <a:t>More Definitions…</a:t>
            </a:r>
          </a:p>
        </p:txBody>
      </p:sp>
      <p:sp>
        <p:nvSpPr>
          <p:cNvPr id="3" name="Content Placeholder 2">
            <a:extLst>
              <a:ext uri="{FF2B5EF4-FFF2-40B4-BE49-F238E27FC236}">
                <a16:creationId xmlns:a16="http://schemas.microsoft.com/office/drawing/2014/main" id="{D866984D-FDE6-F008-E8EF-658281949CA3}"/>
              </a:ext>
            </a:extLst>
          </p:cNvPr>
          <p:cNvSpPr>
            <a:spLocks noGrp="1"/>
          </p:cNvSpPr>
          <p:nvPr>
            <p:ph idx="1"/>
          </p:nvPr>
        </p:nvSpPr>
        <p:spPr>
          <a:xfrm>
            <a:off x="437191" y="2306176"/>
            <a:ext cx="10944807" cy="4719689"/>
          </a:xfrm>
        </p:spPr>
        <p:txBody>
          <a:bodyPr>
            <a:noAutofit/>
          </a:bodyPr>
          <a:lstStyle/>
          <a:p>
            <a:pPr>
              <a:buFont typeface="Wingdings" panose="05000000000000000000" pitchFamily="2" charset="2"/>
              <a:buChar char="q"/>
            </a:pPr>
            <a:r>
              <a:rPr lang="en-US" dirty="0"/>
              <a:t>Intermediary - </a:t>
            </a:r>
            <a:r>
              <a:rPr lang="en-US" b="0" i="0" dirty="0">
                <a:effectLst/>
              </a:rPr>
              <a:t>an organization with the capacity, expertise, and network to help businesses successfully create, launch, and expand apprenticeship programs; </a:t>
            </a:r>
            <a:r>
              <a:rPr lang="en-US" sz="1800" b="0" i="0" dirty="0">
                <a:effectLst/>
              </a:rPr>
              <a:t>provides industry and/or occupation-specific expertise to support employers in a particular industrial sector, coordinate partner responsibilities, provide program administration to aggregate demand for apprentices, particularly for small and medium-sized employers that may not have the capacity to operate programs on their own, and assist with instruction and supportive services. </a:t>
            </a:r>
            <a:endParaRPr lang="en-US" sz="1800" dirty="0"/>
          </a:p>
          <a:p>
            <a:pPr>
              <a:buFont typeface="Wingdings" panose="05000000000000000000" pitchFamily="2" charset="2"/>
              <a:buChar char="q"/>
            </a:pPr>
            <a:r>
              <a:rPr lang="en-US" dirty="0"/>
              <a:t>Competency-Based apprenticeship – </a:t>
            </a:r>
            <a:r>
              <a:rPr lang="en-US" b="0" i="0" u="none" strike="noStrike" baseline="0" dirty="0"/>
              <a:t>A program design where progress is measured by attainment of competencies and is based on demonstration of skill and the technical proficiency of work performance. 	</a:t>
            </a:r>
            <a:endParaRPr lang="en-US" dirty="0"/>
          </a:p>
          <a:p>
            <a:pPr>
              <a:buFont typeface="Wingdings" panose="05000000000000000000" pitchFamily="2" charset="2"/>
              <a:buChar char="q"/>
            </a:pPr>
            <a:r>
              <a:rPr lang="en-US" dirty="0"/>
              <a:t>Time-Based apprenticeship - </a:t>
            </a:r>
            <a:r>
              <a:rPr lang="en-US" b="0" i="0" u="none" strike="noStrike" baseline="0" dirty="0"/>
              <a:t>program design where progress is measured by assessing skill acquisition during apprenticeships, based on specified work tasks and activities, along with the corresponding number of required hours to put towards said activities. 	</a:t>
            </a:r>
            <a:endParaRPr lang="en-US" dirty="0"/>
          </a:p>
          <a:p>
            <a:pPr>
              <a:buFont typeface="Wingdings" panose="05000000000000000000" pitchFamily="2" charset="2"/>
              <a:buChar char="q"/>
            </a:pPr>
            <a:r>
              <a:rPr lang="en-US" b="0" i="0" u="none" strike="noStrike" baseline="0" dirty="0"/>
              <a:t>Hybrid Apprenticeship - program design where progress is measured by a combination of hours worked on the job (Time-based) and competencies achieved (Competency-based). </a:t>
            </a:r>
          </a:p>
          <a:p>
            <a:pPr marL="0" indent="0">
              <a:buNone/>
            </a:pPr>
            <a:endParaRPr lang="en-US" b="0" i="0" u="none" strike="noStrike" baseline="0" dirty="0">
              <a:solidFill>
                <a:srgbClr val="000000"/>
              </a:solidFill>
            </a:endParaRPr>
          </a:p>
        </p:txBody>
      </p:sp>
    </p:spTree>
    <p:extLst>
      <p:ext uri="{BB962C8B-B14F-4D97-AF65-F5344CB8AC3E}">
        <p14:creationId xmlns:p14="http://schemas.microsoft.com/office/powerpoint/2010/main" val="1359995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E3D3-E95B-9CFC-A60B-251EE9FEEF01}"/>
              </a:ext>
            </a:extLst>
          </p:cNvPr>
          <p:cNvSpPr>
            <a:spLocks noGrp="1"/>
          </p:cNvSpPr>
          <p:nvPr>
            <p:ph type="title"/>
          </p:nvPr>
        </p:nvSpPr>
        <p:spPr/>
        <p:txBody>
          <a:bodyPr/>
          <a:lstStyle/>
          <a:p>
            <a:r>
              <a:rPr lang="en-US" dirty="0"/>
              <a:t>Even More Definitions…</a:t>
            </a:r>
          </a:p>
        </p:txBody>
      </p:sp>
      <p:sp>
        <p:nvSpPr>
          <p:cNvPr id="3" name="Content Placeholder 2">
            <a:extLst>
              <a:ext uri="{FF2B5EF4-FFF2-40B4-BE49-F238E27FC236}">
                <a16:creationId xmlns:a16="http://schemas.microsoft.com/office/drawing/2014/main" id="{884AC59B-4E48-CEE9-49E2-AA23A48047BD}"/>
              </a:ext>
            </a:extLst>
          </p:cNvPr>
          <p:cNvSpPr>
            <a:spLocks noGrp="1"/>
          </p:cNvSpPr>
          <p:nvPr>
            <p:ph idx="1"/>
          </p:nvPr>
        </p:nvSpPr>
        <p:spPr>
          <a:xfrm>
            <a:off x="520132" y="2436892"/>
            <a:ext cx="10861865" cy="3973920"/>
          </a:xfrm>
        </p:spPr>
        <p:txBody>
          <a:bodyPr>
            <a:normAutofit/>
          </a:bodyPr>
          <a:lstStyle/>
          <a:p>
            <a:pPr>
              <a:buFont typeface="Wingdings" panose="05000000000000000000" pitchFamily="2" charset="2"/>
              <a:buChar char="q"/>
            </a:pPr>
            <a:r>
              <a:rPr lang="en-US" b="0" i="0" u="none" strike="noStrike" baseline="0" dirty="0"/>
              <a:t>Wage Scale – Progressive Wage Increase - The minimum wage rates set in an apprenticeship program and the various points in the program with wage increase. All programs must include at least one wage increase during the program. 	</a:t>
            </a:r>
          </a:p>
          <a:p>
            <a:pPr>
              <a:buFont typeface="Wingdings" panose="05000000000000000000" pitchFamily="2" charset="2"/>
              <a:buChar char="q"/>
            </a:pPr>
            <a:r>
              <a:rPr lang="en-US" b="0" i="0" u="none" strike="noStrike" baseline="0" dirty="0"/>
              <a:t>Work-Based Learning - Work-based learning provides work-based opportunities to practice and enhance the skills and knowledge gained in programs of study or industry training programs, as well as employability skills, and includes an assessment acquired knowledge and skills. Examples include: internships, service learning, paid work experience, on-the-job training, incumbent worker training, transitional jobs, and apprenticeships.</a:t>
            </a:r>
          </a:p>
          <a:p>
            <a:pPr>
              <a:buFont typeface="Wingdings" panose="05000000000000000000" pitchFamily="2" charset="2"/>
              <a:buChar char="q"/>
            </a:pPr>
            <a:r>
              <a:rPr lang="en-US" dirty="0" err="1"/>
              <a:t>Apprenticeable</a:t>
            </a:r>
            <a:r>
              <a:rPr lang="en-US" dirty="0"/>
              <a:t> Occupation - </a:t>
            </a:r>
            <a:r>
              <a:rPr lang="en-US" b="0" i="0" u="none" strike="noStrike" baseline="0" dirty="0"/>
              <a:t>An occupation recognized by the US DOL Office of Apprenticeship (OA) as being “</a:t>
            </a:r>
            <a:r>
              <a:rPr lang="en-US" b="0" i="0" u="none" strike="noStrike" baseline="0" dirty="0" err="1"/>
              <a:t>apprenticeable</a:t>
            </a:r>
            <a:r>
              <a:rPr lang="en-US" b="0" i="0" u="none" strike="noStrike" baseline="0" dirty="0"/>
              <a:t>.” </a:t>
            </a:r>
            <a:r>
              <a:rPr lang="en-US" b="0" i="0" u="none" strike="noStrike" baseline="0" dirty="0" err="1"/>
              <a:t>Apprenticeable</a:t>
            </a:r>
            <a:r>
              <a:rPr lang="en-US" b="0" i="0" u="none" strike="noStrike" baseline="0" dirty="0"/>
              <a:t> occupations can be found here: </a:t>
            </a:r>
            <a:r>
              <a:rPr lang="en-US" b="0" i="0" u="none" strike="noStrike" baseline="0" dirty="0">
                <a:solidFill>
                  <a:srgbClr val="FFFF00"/>
                </a:solidFill>
              </a:rPr>
              <a:t>htps://www.apprenticeship.gov/apprenticeship-occupations </a:t>
            </a:r>
            <a:r>
              <a:rPr lang="en-US" b="0" i="0" u="none" strike="noStrike" baseline="0" dirty="0">
                <a:solidFill>
                  <a:srgbClr val="0562C1"/>
                </a:solidFill>
              </a:rPr>
              <a:t>	</a:t>
            </a:r>
            <a:r>
              <a:rPr lang="en-US" b="0" i="0" u="none" strike="noStrike" baseline="0" dirty="0"/>
              <a:t>Almost any occupation can be “</a:t>
            </a:r>
            <a:r>
              <a:rPr lang="en-US" b="0" i="0" u="none" strike="noStrike" baseline="0" dirty="0" err="1"/>
              <a:t>apprenticeable</a:t>
            </a:r>
            <a:r>
              <a:rPr lang="en-US" dirty="0"/>
              <a:t>” in unregistered apprenticeships.  </a:t>
            </a:r>
            <a:endParaRPr lang="en-US" b="0" i="0" u="none" strike="noStrike" baseline="0" dirty="0"/>
          </a:p>
        </p:txBody>
      </p:sp>
    </p:spTree>
    <p:extLst>
      <p:ext uri="{BB962C8B-B14F-4D97-AF65-F5344CB8AC3E}">
        <p14:creationId xmlns:p14="http://schemas.microsoft.com/office/powerpoint/2010/main" val="1024699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C7CF-4EF3-735F-CE60-B4900D954928}"/>
              </a:ext>
            </a:extLst>
          </p:cNvPr>
          <p:cNvSpPr>
            <a:spLocks noGrp="1"/>
          </p:cNvSpPr>
          <p:nvPr>
            <p:ph type="title"/>
          </p:nvPr>
        </p:nvSpPr>
        <p:spPr/>
        <p:txBody>
          <a:bodyPr/>
          <a:lstStyle/>
          <a:p>
            <a:r>
              <a:rPr lang="en-US" dirty="0"/>
              <a:t>5 Hallmarks </a:t>
            </a:r>
            <a:r>
              <a:rPr lang="en-US" sz="3200" dirty="0"/>
              <a:t>(Registered or Unregistered)</a:t>
            </a:r>
          </a:p>
        </p:txBody>
      </p:sp>
      <p:pic>
        <p:nvPicPr>
          <p:cNvPr id="10" name="Content Placeholder 9">
            <a:extLst>
              <a:ext uri="{FF2B5EF4-FFF2-40B4-BE49-F238E27FC236}">
                <a16:creationId xmlns:a16="http://schemas.microsoft.com/office/drawing/2014/main" id="{216D5A27-4241-2BC7-D8B2-765BA3295C44}"/>
              </a:ext>
            </a:extLst>
          </p:cNvPr>
          <p:cNvPicPr>
            <a:picLocks noGrp="1" noChangeAspect="1"/>
          </p:cNvPicPr>
          <p:nvPr>
            <p:ph idx="1"/>
          </p:nvPr>
        </p:nvPicPr>
        <p:blipFill>
          <a:blip r:embed="rId2"/>
          <a:stretch>
            <a:fillRect/>
          </a:stretch>
        </p:blipFill>
        <p:spPr>
          <a:xfrm>
            <a:off x="810000" y="2998714"/>
            <a:ext cx="10681173" cy="3133144"/>
          </a:xfrm>
          <a:prstGeom prst="rect">
            <a:avLst/>
          </a:prstGeom>
        </p:spPr>
      </p:pic>
      <p:sp>
        <p:nvSpPr>
          <p:cNvPr id="3" name="TextBox 2">
            <a:extLst>
              <a:ext uri="{FF2B5EF4-FFF2-40B4-BE49-F238E27FC236}">
                <a16:creationId xmlns:a16="http://schemas.microsoft.com/office/drawing/2014/main" id="{3CB05E28-C2B2-A0F1-411B-C278B10C6127}"/>
              </a:ext>
            </a:extLst>
          </p:cNvPr>
          <p:cNvSpPr txBox="1"/>
          <p:nvPr/>
        </p:nvSpPr>
        <p:spPr>
          <a:xfrm>
            <a:off x="3154378" y="2088859"/>
            <a:ext cx="8336795" cy="707886"/>
          </a:xfrm>
          <a:prstGeom prst="rect">
            <a:avLst/>
          </a:prstGeom>
          <a:noFill/>
        </p:spPr>
        <p:txBody>
          <a:bodyPr wrap="square" rtlCol="0">
            <a:spAutoFit/>
          </a:bodyPr>
          <a:lstStyle/>
          <a:p>
            <a:r>
              <a:rPr lang="en-US" sz="2000" dirty="0"/>
              <a:t>Individuals MUST be hired up front in an apprenticeship program!</a:t>
            </a:r>
          </a:p>
          <a:p>
            <a:r>
              <a:rPr lang="en-US" sz="2000" dirty="0"/>
              <a:t>If not, it is only another form of work-based learning. </a:t>
            </a:r>
          </a:p>
        </p:txBody>
      </p:sp>
    </p:spTree>
    <p:extLst>
      <p:ext uri="{BB962C8B-B14F-4D97-AF65-F5344CB8AC3E}">
        <p14:creationId xmlns:p14="http://schemas.microsoft.com/office/powerpoint/2010/main" val="169196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C0F6-DFB4-9698-CA1A-7F3A961D803E}"/>
              </a:ext>
            </a:extLst>
          </p:cNvPr>
          <p:cNvSpPr>
            <a:spLocks noGrp="1"/>
          </p:cNvSpPr>
          <p:nvPr>
            <p:ph type="title"/>
          </p:nvPr>
        </p:nvSpPr>
        <p:spPr>
          <a:xfrm>
            <a:off x="810000" y="513976"/>
            <a:ext cx="10571998" cy="1156561"/>
          </a:xfrm>
        </p:spPr>
        <p:txBody>
          <a:bodyPr/>
          <a:lstStyle/>
          <a:p>
            <a:pPr algn="ctr"/>
            <a:r>
              <a:rPr lang="en-US" sz="4800" dirty="0"/>
              <a:t>Welcome!</a:t>
            </a:r>
            <a:br>
              <a:rPr lang="en-US" sz="4400" dirty="0"/>
            </a:br>
            <a:r>
              <a:rPr lang="en-US" sz="3200" dirty="0"/>
              <a:t>Please put your names and institution in chat.</a:t>
            </a:r>
            <a:endParaRPr lang="en-US" dirty="0"/>
          </a:p>
        </p:txBody>
      </p:sp>
      <p:sp>
        <p:nvSpPr>
          <p:cNvPr id="3" name="Content Placeholder 2">
            <a:extLst>
              <a:ext uri="{FF2B5EF4-FFF2-40B4-BE49-F238E27FC236}">
                <a16:creationId xmlns:a16="http://schemas.microsoft.com/office/drawing/2014/main" id="{C909FAC9-DD0F-C94F-0377-A5D3010DD1F5}"/>
              </a:ext>
            </a:extLst>
          </p:cNvPr>
          <p:cNvSpPr>
            <a:spLocks noGrp="1"/>
          </p:cNvSpPr>
          <p:nvPr>
            <p:ph idx="1"/>
          </p:nvPr>
        </p:nvSpPr>
        <p:spPr>
          <a:xfrm>
            <a:off x="818712" y="2222287"/>
            <a:ext cx="10766484" cy="4121737"/>
          </a:xfrm>
        </p:spPr>
        <p:txBody>
          <a:bodyPr>
            <a:normAutofit/>
          </a:bodyPr>
          <a:lstStyle/>
          <a:p>
            <a:pPr marL="0" indent="0">
              <a:buNone/>
            </a:pPr>
            <a:r>
              <a:rPr lang="en-US" sz="2400" dirty="0">
                <a:latin typeface="Calibri" panose="020F0502020204030204" pitchFamily="34" charset="0"/>
                <a:cs typeface="Calibri" panose="020F0502020204030204" pitchFamily="34" charset="0"/>
              </a:rPr>
              <a:t>Agenda</a:t>
            </a: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Vision and message</a:t>
            </a:r>
          </a:p>
          <a:p>
            <a:r>
              <a:rPr lang="en-US" sz="2400" dirty="0">
                <a:effectLst/>
                <a:latin typeface="Calibri" panose="020F0502020204030204" pitchFamily="34" charset="0"/>
                <a:ea typeface="Calibri" panose="020F0502020204030204" pitchFamily="34" charset="0"/>
                <a:cs typeface="Calibri" panose="020F0502020204030204" pitchFamily="34" charset="0"/>
              </a:rPr>
              <a:t>Update on November 3</a:t>
            </a:r>
            <a:r>
              <a:rPr lang="en-US" sz="2400" baseline="30000" dirty="0">
                <a:effectLst/>
                <a:latin typeface="Calibri" panose="020F0502020204030204" pitchFamily="34" charset="0"/>
                <a:ea typeface="Calibri" panose="020F0502020204030204" pitchFamily="34" charset="0"/>
                <a:cs typeface="Calibri" panose="020F0502020204030204" pitchFamily="34" charset="0"/>
              </a:rPr>
              <a:t>rd</a:t>
            </a:r>
            <a:r>
              <a:rPr lang="en-US" sz="2400" dirty="0">
                <a:effectLst/>
                <a:latin typeface="Calibri" panose="020F0502020204030204" pitchFamily="34" charset="0"/>
                <a:ea typeface="Calibri" panose="020F0502020204030204" pitchFamily="34" charset="0"/>
                <a:cs typeface="Calibri" panose="020F0502020204030204" pitchFamily="34" charset="0"/>
              </a:rPr>
              <a:t> meeting </a:t>
            </a:r>
          </a:p>
          <a:p>
            <a:r>
              <a:rPr lang="en-US" sz="2400" dirty="0">
                <a:latin typeface="Calibri" panose="020F0502020204030204" pitchFamily="34" charset="0"/>
                <a:cs typeface="Calibri" panose="020F0502020204030204" pitchFamily="34" charset="0"/>
              </a:rPr>
              <a:t>Funding</a:t>
            </a:r>
          </a:p>
          <a:p>
            <a:r>
              <a:rPr lang="en-US" sz="2400" dirty="0">
                <a:latin typeface="Calibri" panose="020F0502020204030204" pitchFamily="34" charset="0"/>
                <a:cs typeface="Calibri" panose="020F0502020204030204" pitchFamily="34" charset="0"/>
              </a:rPr>
              <a:t>State Partnerships</a:t>
            </a:r>
          </a:p>
          <a:p>
            <a:r>
              <a:rPr lang="en-US" sz="2400" dirty="0">
                <a:latin typeface="Calibri" panose="020F0502020204030204" pitchFamily="34" charset="0"/>
                <a:cs typeface="Calibri" panose="020F0502020204030204" pitchFamily="34" charset="0"/>
              </a:rPr>
              <a:t>Apprenticeship Plan</a:t>
            </a:r>
          </a:p>
          <a:p>
            <a:r>
              <a:rPr lang="en-US" sz="2400" dirty="0">
                <a:latin typeface="Calibri" panose="020F0502020204030204" pitchFamily="34" charset="0"/>
                <a:cs typeface="Calibri" panose="020F0502020204030204" pitchFamily="34" charset="0"/>
              </a:rPr>
              <a:t>Getting Everyone on the Same Page</a:t>
            </a:r>
          </a:p>
          <a:p>
            <a:r>
              <a:rPr lang="en-US" sz="2400" dirty="0">
                <a:latin typeface="Calibri" panose="020F0502020204030204" pitchFamily="34" charset="0"/>
                <a:cs typeface="Calibri" panose="020F0502020204030204" pitchFamily="34" charset="0"/>
              </a:rPr>
              <a:t>Next Steps</a:t>
            </a:r>
          </a:p>
        </p:txBody>
      </p:sp>
    </p:spTree>
    <p:extLst>
      <p:ext uri="{BB962C8B-B14F-4D97-AF65-F5344CB8AC3E}">
        <p14:creationId xmlns:p14="http://schemas.microsoft.com/office/powerpoint/2010/main" val="212404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F5F5-0F0C-F339-736D-42BBCF85534D}"/>
              </a:ext>
            </a:extLst>
          </p:cNvPr>
          <p:cNvSpPr>
            <a:spLocks noGrp="1"/>
          </p:cNvSpPr>
          <p:nvPr>
            <p:ph type="title"/>
          </p:nvPr>
        </p:nvSpPr>
        <p:spPr/>
        <p:txBody>
          <a:bodyPr/>
          <a:lstStyle/>
          <a:p>
            <a:r>
              <a:rPr lang="en-US" dirty="0"/>
              <a:t>Credit vs. Non-Credit</a:t>
            </a:r>
          </a:p>
        </p:txBody>
      </p:sp>
      <p:sp>
        <p:nvSpPr>
          <p:cNvPr id="3" name="Content Placeholder 2">
            <a:extLst>
              <a:ext uri="{FF2B5EF4-FFF2-40B4-BE49-F238E27FC236}">
                <a16:creationId xmlns:a16="http://schemas.microsoft.com/office/drawing/2014/main" id="{77F618FC-AF17-8AD8-F16F-15AA73C5399B}"/>
              </a:ext>
            </a:extLst>
          </p:cNvPr>
          <p:cNvSpPr>
            <a:spLocks noGrp="1"/>
          </p:cNvSpPr>
          <p:nvPr>
            <p:ph idx="1"/>
          </p:nvPr>
        </p:nvSpPr>
        <p:spPr>
          <a:xfrm>
            <a:off x="818712" y="2381677"/>
            <a:ext cx="10554574" cy="3636511"/>
          </a:xfrm>
        </p:spPr>
        <p:txBody>
          <a:bodyPr>
            <a:normAutofit/>
          </a:bodyPr>
          <a:lstStyle/>
          <a:p>
            <a:r>
              <a:rPr lang="en-US" sz="2400" dirty="0"/>
              <a:t>Use what the employer wants and what works best for them.</a:t>
            </a:r>
          </a:p>
          <a:p>
            <a:r>
              <a:rPr lang="en-US" sz="2400" dirty="0"/>
              <a:t>Many employers indifferent to whether their employees are receiving college credit or not.  </a:t>
            </a:r>
          </a:p>
          <a:p>
            <a:r>
              <a:rPr lang="en-US" sz="2400" dirty="0"/>
              <a:t>Apprenticeships should not be a competition between the credit and non-credit sides of the college.  </a:t>
            </a:r>
          </a:p>
        </p:txBody>
      </p:sp>
    </p:spTree>
    <p:extLst>
      <p:ext uri="{BB962C8B-B14F-4D97-AF65-F5344CB8AC3E}">
        <p14:creationId xmlns:p14="http://schemas.microsoft.com/office/powerpoint/2010/main" val="3960549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0F39-1DC4-DBBA-D840-484FFD3580B5}"/>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1E077CB6-4C41-00CB-C567-B25FA1E34285}"/>
              </a:ext>
            </a:extLst>
          </p:cNvPr>
          <p:cNvSpPr>
            <a:spLocks noGrp="1"/>
          </p:cNvSpPr>
          <p:nvPr>
            <p:ph idx="1"/>
          </p:nvPr>
        </p:nvSpPr>
        <p:spPr/>
        <p:txBody>
          <a:bodyPr/>
          <a:lstStyle/>
          <a:p>
            <a:r>
              <a:rPr lang="en-US" dirty="0"/>
              <a:t>Share Learning Community Calendar with topics – coming soon!  2</a:t>
            </a:r>
            <a:r>
              <a:rPr lang="en-US" baseline="30000" dirty="0"/>
              <a:t>nd</a:t>
            </a:r>
            <a:r>
              <a:rPr lang="en-US" dirty="0"/>
              <a:t> Wednesday of each month at 9-10 am</a:t>
            </a:r>
          </a:p>
          <a:p>
            <a:r>
              <a:rPr lang="en-US" dirty="0"/>
              <a:t>Update ICCB Website</a:t>
            </a:r>
          </a:p>
          <a:p>
            <a:r>
              <a:rPr lang="en-US" dirty="0"/>
              <a:t>Create mentoring opportunities</a:t>
            </a:r>
          </a:p>
        </p:txBody>
      </p:sp>
    </p:spTree>
    <p:extLst>
      <p:ext uri="{BB962C8B-B14F-4D97-AF65-F5344CB8AC3E}">
        <p14:creationId xmlns:p14="http://schemas.microsoft.com/office/powerpoint/2010/main" val="1417691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002AE-1370-9A86-9072-C314BEA73B3D}"/>
              </a:ext>
            </a:extLst>
          </p:cNvPr>
          <p:cNvSpPr>
            <a:spLocks noGrp="1"/>
          </p:cNvSpPr>
          <p:nvPr>
            <p:ph type="title"/>
          </p:nvPr>
        </p:nvSpPr>
        <p:spPr/>
        <p:txBody>
          <a:bodyPr/>
          <a:lstStyle/>
          <a:p>
            <a:pPr algn="ctr"/>
            <a:r>
              <a:rPr lang="en-US" dirty="0"/>
              <a:t>Questions??</a:t>
            </a:r>
          </a:p>
        </p:txBody>
      </p:sp>
      <p:pic>
        <p:nvPicPr>
          <p:cNvPr id="5" name="Content Placeholder 4" descr="A group of white and red question marks&#10;&#10;Description automatically generated">
            <a:extLst>
              <a:ext uri="{FF2B5EF4-FFF2-40B4-BE49-F238E27FC236}">
                <a16:creationId xmlns:a16="http://schemas.microsoft.com/office/drawing/2014/main" id="{FD74AF8B-8DBD-97A5-DBA9-050B2D35023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19840" y="2485356"/>
            <a:ext cx="5233463" cy="3925456"/>
          </a:xfrm>
        </p:spPr>
      </p:pic>
      <p:sp>
        <p:nvSpPr>
          <p:cNvPr id="7" name="TextBox 6">
            <a:extLst>
              <a:ext uri="{FF2B5EF4-FFF2-40B4-BE49-F238E27FC236}">
                <a16:creationId xmlns:a16="http://schemas.microsoft.com/office/drawing/2014/main" id="{5114DEA1-730E-DD2D-6EC1-C1D9806098C3}"/>
              </a:ext>
            </a:extLst>
          </p:cNvPr>
          <p:cNvSpPr txBox="1"/>
          <p:nvPr/>
        </p:nvSpPr>
        <p:spPr>
          <a:xfrm>
            <a:off x="7636078" y="2739924"/>
            <a:ext cx="3745920" cy="3416320"/>
          </a:xfrm>
          <a:prstGeom prst="rect">
            <a:avLst/>
          </a:prstGeom>
          <a:noFill/>
        </p:spPr>
        <p:txBody>
          <a:bodyPr wrap="square" rtlCol="0">
            <a:spAutoFit/>
          </a:bodyPr>
          <a:lstStyle/>
          <a:p>
            <a:r>
              <a:rPr lang="en-US" sz="2400" dirty="0"/>
              <a:t>Please put in the chat any topics or information you would like to hear about at a future learning community!</a:t>
            </a:r>
          </a:p>
          <a:p>
            <a:r>
              <a:rPr lang="en-US" sz="2400" dirty="0"/>
              <a:t>Also, in the chat, please put any questions that you still have. </a:t>
            </a:r>
          </a:p>
        </p:txBody>
      </p:sp>
    </p:spTree>
    <p:extLst>
      <p:ext uri="{BB962C8B-B14F-4D97-AF65-F5344CB8AC3E}">
        <p14:creationId xmlns:p14="http://schemas.microsoft.com/office/powerpoint/2010/main" val="4228784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709BC-92E5-F403-65C0-287306069655}"/>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0296BDC3-C0BA-3729-BBB9-AAC7FCD9E473}"/>
              </a:ext>
            </a:extLst>
          </p:cNvPr>
          <p:cNvSpPr>
            <a:spLocks noGrp="1"/>
          </p:cNvSpPr>
          <p:nvPr>
            <p:ph idx="1"/>
          </p:nvPr>
        </p:nvSpPr>
        <p:spPr>
          <a:xfrm>
            <a:off x="482858" y="2388578"/>
            <a:ext cx="11226281" cy="4022234"/>
          </a:xfrm>
        </p:spPr>
        <p:txBody>
          <a:bodyPr>
            <a:normAutofit/>
          </a:bodyPr>
          <a:lstStyle/>
          <a:p>
            <a:pPr marL="0" indent="0">
              <a:buNone/>
            </a:pPr>
            <a:r>
              <a:rPr lang="en-US" sz="2400" dirty="0"/>
              <a:t>Contact information:</a:t>
            </a:r>
          </a:p>
          <a:p>
            <a:pPr marL="0" indent="0">
              <a:buNone/>
            </a:pPr>
            <a:r>
              <a:rPr lang="en-US" sz="2400" dirty="0"/>
              <a:t>Lavon Nelson									Angela Gerberding</a:t>
            </a:r>
          </a:p>
          <a:p>
            <a:pPr marL="0" indent="0">
              <a:buNone/>
            </a:pPr>
            <a:r>
              <a:rPr lang="en-US" sz="2400" dirty="0"/>
              <a:t>Sr Director for Workforce Education		Director for Work-Based Learning</a:t>
            </a:r>
          </a:p>
          <a:p>
            <a:pPr marL="0" indent="0">
              <a:buNone/>
            </a:pPr>
            <a:r>
              <a:rPr lang="en-US" sz="2400" dirty="0">
                <a:hlinkClick r:id="rId2"/>
              </a:rPr>
              <a:t>Lavon.nelson@illinois.gov</a:t>
            </a:r>
            <a:r>
              <a:rPr lang="en-US" sz="2400" dirty="0"/>
              <a:t>					</a:t>
            </a:r>
            <a:r>
              <a:rPr lang="en-US" sz="2400" dirty="0">
                <a:hlinkClick r:id="rId3"/>
              </a:rPr>
              <a:t>angela.gerberding@illinois.gov</a:t>
            </a:r>
            <a:r>
              <a:rPr lang="en-US" sz="2400" dirty="0"/>
              <a:t>	</a:t>
            </a:r>
          </a:p>
          <a:p>
            <a:pPr marL="0" indent="0">
              <a:buNone/>
            </a:pPr>
            <a:r>
              <a:rPr lang="en-US" sz="2400" dirty="0"/>
              <a:t>217-557-2742									217-558-2162</a:t>
            </a:r>
          </a:p>
        </p:txBody>
      </p:sp>
    </p:spTree>
    <p:extLst>
      <p:ext uri="{BB962C8B-B14F-4D97-AF65-F5344CB8AC3E}">
        <p14:creationId xmlns:p14="http://schemas.microsoft.com/office/powerpoint/2010/main" val="2477285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8591D-3663-6791-5043-C1142F050AE1}"/>
              </a:ext>
            </a:extLst>
          </p:cNvPr>
          <p:cNvSpPr>
            <a:spLocks noGrp="1"/>
          </p:cNvSpPr>
          <p:nvPr>
            <p:ph type="title"/>
          </p:nvPr>
        </p:nvSpPr>
        <p:spPr/>
        <p:txBody>
          <a:bodyPr/>
          <a:lstStyle/>
          <a:p>
            <a:r>
              <a:rPr lang="en-US" dirty="0"/>
              <a:t>ICCB </a:t>
            </a:r>
            <a:r>
              <a:rPr lang="en-US"/>
              <a:t>Board Goals</a:t>
            </a:r>
            <a:r>
              <a:rPr lang="en-US" dirty="0"/>
              <a:t> Tied to Apprenticeships</a:t>
            </a:r>
          </a:p>
        </p:txBody>
      </p:sp>
      <p:sp>
        <p:nvSpPr>
          <p:cNvPr id="3" name="TextBox 2">
            <a:extLst>
              <a:ext uri="{FF2B5EF4-FFF2-40B4-BE49-F238E27FC236}">
                <a16:creationId xmlns:a16="http://schemas.microsoft.com/office/drawing/2014/main" id="{FDAB985A-4604-E37F-18DB-B14B4A321041}"/>
              </a:ext>
            </a:extLst>
          </p:cNvPr>
          <p:cNvSpPr txBox="1"/>
          <p:nvPr/>
        </p:nvSpPr>
        <p:spPr>
          <a:xfrm>
            <a:off x="979714" y="2505384"/>
            <a:ext cx="10402283" cy="3905428"/>
          </a:xfrm>
          <a:prstGeom prst="rect">
            <a:avLst/>
          </a:prstGeom>
          <a:noFill/>
        </p:spPr>
        <p:txBody>
          <a:bodyPr wrap="square" rtlCol="0">
            <a:spAutoFit/>
          </a:bodyPr>
          <a:lstStyle/>
          <a:p>
            <a:pPr marL="0" marR="0">
              <a:lnSpc>
                <a:spcPct val="107000"/>
              </a:lnSpc>
              <a:spcBef>
                <a:spcPts val="0"/>
              </a:spcBef>
              <a:spcAft>
                <a:spcPts val="800"/>
              </a:spcAft>
            </a:pPr>
            <a:r>
              <a:rPr lang="en-US" sz="2000" kern="0" dirty="0">
                <a:effectLst/>
                <a:latin typeface="Calibri" panose="020F0502020204030204" pitchFamily="34" charset="0"/>
                <a:ea typeface="Times New Roman" panose="02020603050405020304" pitchFamily="18" charset="0"/>
                <a:cs typeface="Calibri" panose="020F0502020204030204" pitchFamily="34" charset="0"/>
              </a:rPr>
              <a:t>Goal 2 – To support a seamless transition for students into and through postsecondary education and the workforce by fostering the development of robust career pathways </a:t>
            </a:r>
            <a:r>
              <a:rPr lang="en-US" sz="2000" u="sng" kern="0" dirty="0">
                <a:effectLst/>
                <a:latin typeface="Calibri" panose="020F0502020204030204" pitchFamily="34" charset="0"/>
                <a:ea typeface="Times New Roman" panose="02020603050405020304" pitchFamily="18" charset="0"/>
                <a:cs typeface="Calibri" panose="020F0502020204030204" pitchFamily="34" charset="0"/>
              </a:rPr>
              <a:t>aligned to the needs of business and industry</a:t>
            </a:r>
            <a:r>
              <a:rPr lang="en-US" sz="2000" kern="0" dirty="0">
                <a:effectLst/>
                <a:latin typeface="Calibri" panose="020F0502020204030204" pitchFamily="34" charset="0"/>
                <a:ea typeface="Times New Roman" panose="02020603050405020304" pitchFamily="18" charset="0"/>
                <a:cs typeface="Calibri" panose="020F0502020204030204" pitchFamily="34" charset="0"/>
              </a:rPr>
              <a:t>, strong engagement at all levels of the community college system, and with a focus on meeting students where they begin their educational journey, resulting in equitable access and outcomes for all students.  </a:t>
            </a:r>
          </a:p>
          <a:p>
            <a:pPr marL="0" marR="0">
              <a:lnSpc>
                <a:spcPct val="107000"/>
              </a:lnSpc>
              <a:spcBef>
                <a:spcPts val="0"/>
              </a:spcBef>
              <a:spcAft>
                <a:spcPts val="800"/>
              </a:spcAft>
            </a:pP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000" kern="0" dirty="0">
                <a:effectLst/>
                <a:latin typeface="Calibri" panose="020F0502020204030204" pitchFamily="34" charset="0"/>
                <a:ea typeface="Times New Roman" panose="02020603050405020304" pitchFamily="18" charset="0"/>
                <a:cs typeface="Calibri" panose="020F0502020204030204" pitchFamily="34" charset="0"/>
              </a:rPr>
              <a:t>Goal 3 – To contribute to economic development by supporting the Illinois community college system’s effort to provide high-quality, dynamic </a:t>
            </a:r>
            <a:r>
              <a:rPr lang="en-US" sz="2000" u="sng" kern="0" dirty="0">
                <a:effectLst/>
                <a:latin typeface="Calibri" panose="020F0502020204030204" pitchFamily="34" charset="0"/>
                <a:ea typeface="Times New Roman" panose="02020603050405020304" pitchFamily="18" charset="0"/>
                <a:cs typeface="Calibri" panose="020F0502020204030204" pitchFamily="34" charset="0"/>
              </a:rPr>
              <a:t>workforce training opportunities </a:t>
            </a:r>
            <a:r>
              <a:rPr lang="en-US" sz="2000" kern="0" dirty="0">
                <a:effectLst/>
                <a:latin typeface="Calibri" panose="020F0502020204030204" pitchFamily="34" charset="0"/>
                <a:ea typeface="Times New Roman" panose="02020603050405020304" pitchFamily="18" charset="0"/>
                <a:cs typeface="Calibri" panose="020F0502020204030204" pitchFamily="34" charset="0"/>
              </a:rPr>
              <a:t>that build essential skills for high-value work through </a:t>
            </a:r>
            <a:r>
              <a:rPr lang="en-US" sz="2000" u="sng" kern="0" dirty="0">
                <a:effectLst/>
                <a:latin typeface="Calibri" panose="020F0502020204030204" pitchFamily="34" charset="0"/>
                <a:ea typeface="Times New Roman" panose="02020603050405020304" pitchFamily="18" charset="0"/>
                <a:cs typeface="Calibri" panose="020F0502020204030204" pitchFamily="34" charset="0"/>
              </a:rPr>
              <a:t>apprenticeships, work-based learning opportunities</a:t>
            </a:r>
            <a:r>
              <a:rPr lang="en-US" sz="2000" kern="0" dirty="0">
                <a:effectLst/>
                <a:latin typeface="Calibri" panose="020F0502020204030204" pitchFamily="34" charset="0"/>
                <a:ea typeface="Times New Roman" panose="02020603050405020304" pitchFamily="18" charset="0"/>
                <a:cs typeface="Calibri" panose="020F0502020204030204" pitchFamily="34" charset="0"/>
              </a:rPr>
              <a:t>, and competency-based instructional models that result in </a:t>
            </a:r>
            <a:r>
              <a:rPr lang="en-US" sz="2000" u="sng" kern="0" dirty="0">
                <a:effectLst/>
                <a:latin typeface="Calibri" panose="020F0502020204030204" pitchFamily="34" charset="0"/>
                <a:ea typeface="Times New Roman" panose="02020603050405020304" pitchFamily="18" charset="0"/>
                <a:cs typeface="Calibri" panose="020F0502020204030204" pitchFamily="34" charset="0"/>
              </a:rPr>
              <a:t>equitable economic mobility</a:t>
            </a:r>
            <a:r>
              <a:rPr lang="en-US" sz="2000" kern="0" dirty="0">
                <a:effectLst/>
                <a:latin typeface="Calibri" panose="020F0502020204030204" pitchFamily="34" charset="0"/>
                <a:ea typeface="Times New Roman" panose="02020603050405020304" pitchFamily="18" charset="0"/>
                <a:cs typeface="Calibri" panose="020F0502020204030204" pitchFamily="34" charset="0"/>
              </a:rPr>
              <a:t> through increased credential attainment.”</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243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E2F45-4A2A-B607-B02F-90F66F987D7D}"/>
              </a:ext>
            </a:extLst>
          </p:cNvPr>
          <p:cNvSpPr>
            <a:spLocks noGrp="1"/>
          </p:cNvSpPr>
          <p:nvPr>
            <p:ph type="title"/>
          </p:nvPr>
        </p:nvSpPr>
        <p:spPr/>
        <p:txBody>
          <a:bodyPr/>
          <a:lstStyle/>
          <a:p>
            <a:r>
              <a:rPr lang="en-US" dirty="0"/>
              <a:t>Vision and mission</a:t>
            </a:r>
          </a:p>
        </p:txBody>
      </p:sp>
      <p:sp>
        <p:nvSpPr>
          <p:cNvPr id="3" name="TextBox 2">
            <a:extLst>
              <a:ext uri="{FF2B5EF4-FFF2-40B4-BE49-F238E27FC236}">
                <a16:creationId xmlns:a16="http://schemas.microsoft.com/office/drawing/2014/main" id="{D8E630FB-38A0-2316-6CD4-D2D93B1CCFBC}"/>
              </a:ext>
            </a:extLst>
          </p:cNvPr>
          <p:cNvSpPr txBox="1"/>
          <p:nvPr/>
        </p:nvSpPr>
        <p:spPr>
          <a:xfrm>
            <a:off x="1017037" y="2537927"/>
            <a:ext cx="10067730" cy="3473515"/>
          </a:xfrm>
          <a:prstGeom prst="rect">
            <a:avLst/>
          </a:prstGeom>
          <a:noFill/>
        </p:spPr>
        <p:txBody>
          <a:bodyPr wrap="square" rtlCol="0">
            <a:spAutoFit/>
          </a:bodyPr>
          <a:lstStyle/>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Our vision is to elevate the statewide awareness of the roles of community colleges in apprenticeships and expand and strengthen those apprenticeship roles by undertaking the following activities:</a:t>
            </a:r>
          </a:p>
          <a:p>
            <a:pPr marL="742950" marR="0" lvl="1" indent="-285750">
              <a:lnSpc>
                <a:spcPct val="107000"/>
              </a:lnSpc>
              <a:spcBef>
                <a:spcPts val="0"/>
              </a:spcBef>
              <a:spcAft>
                <a:spcPts val="0"/>
              </a:spcAft>
              <a:buFont typeface="+mj-lt"/>
              <a:buAutoNum type="alphaLcPeriod"/>
            </a:pPr>
            <a:r>
              <a:rPr lang="en-US" sz="2000" kern="100" dirty="0">
                <a:effectLst/>
                <a:latin typeface="Calibri" panose="020F0502020204030204" pitchFamily="34" charset="0"/>
                <a:ea typeface="Times New Roman" panose="02020603050405020304" pitchFamily="18" charset="0"/>
                <a:cs typeface="Calibri" panose="020F0502020204030204" pitchFamily="34" charset="0"/>
              </a:rPr>
              <a:t>Create a listserv to open the apprenticeship dialogue among community colleges; </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mj-lt"/>
              <a:buAutoNum type="alphaLcPeriod"/>
            </a:pPr>
            <a:r>
              <a:rPr lang="en-US" sz="2000" kern="100" dirty="0">
                <a:effectLst/>
                <a:latin typeface="Calibri" panose="020F0502020204030204" pitchFamily="34" charset="0"/>
                <a:ea typeface="Times New Roman" panose="02020603050405020304" pitchFamily="18" charset="0"/>
                <a:cs typeface="Calibri" panose="020F0502020204030204" pitchFamily="34" charset="0"/>
              </a:rPr>
              <a:t>Establish and utilize an apprenticeship workgroup;</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mj-lt"/>
              <a:buAutoNum type="alphaLcPeriod"/>
            </a:pPr>
            <a:r>
              <a:rPr lang="en-US" sz="2000" kern="100" dirty="0">
                <a:effectLst/>
                <a:latin typeface="Calibri" panose="020F0502020204030204" pitchFamily="34" charset="0"/>
                <a:ea typeface="Times New Roman" panose="02020603050405020304" pitchFamily="18" charset="0"/>
                <a:cs typeface="Calibri" panose="020F0502020204030204" pitchFamily="34" charset="0"/>
              </a:rPr>
              <a:t>Conduct a survey to gain baseline data on apprenticeships at community colleges;</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mj-lt"/>
              <a:buAutoNum type="alphaLcPeriod"/>
            </a:pPr>
            <a:r>
              <a:rPr lang="en-US" sz="2000" kern="100" dirty="0">
                <a:effectLst/>
                <a:latin typeface="Calibri" panose="020F0502020204030204" pitchFamily="34" charset="0"/>
                <a:ea typeface="Times New Roman" panose="02020603050405020304" pitchFamily="18" charset="0"/>
                <a:cs typeface="Calibri" panose="020F0502020204030204" pitchFamily="34" charset="0"/>
              </a:rPr>
              <a:t>Host monthly virtual Learning Communities;  </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mj-lt"/>
              <a:buAutoNum type="alphaLcPeriod"/>
            </a:pPr>
            <a:r>
              <a:rPr lang="en-US" sz="2000" kern="100" dirty="0">
                <a:effectLst/>
                <a:latin typeface="Calibri" panose="020F0502020204030204" pitchFamily="34" charset="0"/>
                <a:ea typeface="Times New Roman" panose="02020603050405020304" pitchFamily="18" charset="0"/>
                <a:cs typeface="Calibri" panose="020F0502020204030204" pitchFamily="34" charset="0"/>
              </a:rPr>
              <a:t>Promote apprenticeship best practices through ICCB external newsletter;</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mj-lt"/>
              <a:buAutoNum type="alphaLcPeriod"/>
            </a:pPr>
            <a:r>
              <a:rPr lang="en-US" sz="2000" kern="100" dirty="0">
                <a:effectLst/>
                <a:latin typeface="Calibri" panose="020F0502020204030204" pitchFamily="34" charset="0"/>
                <a:ea typeface="Times New Roman" panose="02020603050405020304" pitchFamily="18" charset="0"/>
                <a:cs typeface="Calibri" panose="020F0502020204030204" pitchFamily="34" charset="0"/>
              </a:rPr>
              <a:t>Develop white papers;</a:t>
            </a:r>
            <a:endParaRPr lang="en-US" sz="2000" kern="100" dirty="0">
              <a:latin typeface="Calibri" panose="020F0502020204030204" pitchFamily="34" charset="0"/>
              <a:ea typeface="Times New Roman" panose="02020603050405020304" pitchFamily="18" charset="0"/>
              <a:cs typeface="Calibri" panose="020F0502020204030204" pitchFamily="34" charset="0"/>
            </a:endParaRPr>
          </a:p>
          <a:p>
            <a:pPr marL="742950" marR="0" lvl="1" indent="-285750">
              <a:lnSpc>
                <a:spcPct val="107000"/>
              </a:lnSpc>
              <a:spcBef>
                <a:spcPts val="0"/>
              </a:spcBef>
              <a:spcAft>
                <a:spcPts val="0"/>
              </a:spcAft>
              <a:buFont typeface="+mj-lt"/>
              <a:buAutoNum type="alphaLcPeriod"/>
            </a:pPr>
            <a:r>
              <a:rPr lang="en-US" sz="2000" dirty="0">
                <a:latin typeface="Calibri" panose="020F0502020204030204" pitchFamily="34" charset="0"/>
                <a:ea typeface="Times New Roman" panose="02020603050405020304" pitchFamily="18" charset="0"/>
                <a:cs typeface="Calibri" panose="020F0502020204030204" pitchFamily="34" charset="0"/>
              </a:rPr>
              <a:t>Pursue</a:t>
            </a:r>
            <a:r>
              <a:rPr lang="en-US" sz="2000" dirty="0">
                <a:effectLst/>
                <a:latin typeface="Calibri" panose="020F0502020204030204" pitchFamily="34" charset="0"/>
                <a:ea typeface="Times New Roman" panose="02020603050405020304" pitchFamily="18" charset="0"/>
                <a:cs typeface="Calibri" panose="020F0502020204030204" pitchFamily="34" charset="0"/>
              </a:rPr>
              <a:t> funding opportunities for the system.</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3875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A4D62-C94C-A05C-8101-EF0AC56A4980}"/>
              </a:ext>
            </a:extLst>
          </p:cNvPr>
          <p:cNvSpPr>
            <a:spLocks noGrp="1"/>
          </p:cNvSpPr>
          <p:nvPr>
            <p:ph type="title"/>
          </p:nvPr>
        </p:nvSpPr>
        <p:spPr/>
        <p:txBody>
          <a:bodyPr/>
          <a:lstStyle/>
          <a:p>
            <a:r>
              <a:rPr lang="en-US" dirty="0"/>
              <a:t>Update on 11/3 meeting</a:t>
            </a:r>
          </a:p>
        </p:txBody>
      </p:sp>
      <p:sp>
        <p:nvSpPr>
          <p:cNvPr id="3" name="TextBox 2">
            <a:extLst>
              <a:ext uri="{FF2B5EF4-FFF2-40B4-BE49-F238E27FC236}">
                <a16:creationId xmlns:a16="http://schemas.microsoft.com/office/drawing/2014/main" id="{CB0B13A3-FC6A-13F3-29AF-C477D09BC655}"/>
              </a:ext>
            </a:extLst>
          </p:cNvPr>
          <p:cNvSpPr txBox="1"/>
          <p:nvPr/>
        </p:nvSpPr>
        <p:spPr>
          <a:xfrm>
            <a:off x="1240972" y="3352209"/>
            <a:ext cx="7165910" cy="1754326"/>
          </a:xfrm>
          <a:prstGeom prst="rect">
            <a:avLst/>
          </a:prstGeom>
          <a:noFill/>
        </p:spPr>
        <p:txBody>
          <a:bodyPr wrap="square" rtlCol="0">
            <a:spAutoFit/>
          </a:bodyPr>
          <a:lstStyle/>
          <a:p>
            <a:pPr marL="571500" indent="-571500">
              <a:buFont typeface="Wingdings" panose="05000000000000000000" pitchFamily="2" charset="2"/>
              <a:buChar char="v"/>
            </a:pPr>
            <a:r>
              <a:rPr lang="en-US" sz="3600" dirty="0"/>
              <a:t>Poll Questions</a:t>
            </a:r>
          </a:p>
          <a:p>
            <a:pPr marL="571500" indent="-571500">
              <a:buFont typeface="Wingdings" panose="05000000000000000000" pitchFamily="2" charset="2"/>
              <a:buChar char="v"/>
            </a:pPr>
            <a:endParaRPr lang="en-US" sz="3600" dirty="0"/>
          </a:p>
          <a:p>
            <a:pPr marL="571500" indent="-571500">
              <a:buFont typeface="Wingdings" panose="05000000000000000000" pitchFamily="2" charset="2"/>
              <a:buChar char="v"/>
            </a:pPr>
            <a:r>
              <a:rPr lang="en-US" sz="3600" dirty="0"/>
              <a:t>Padlet Answers</a:t>
            </a:r>
          </a:p>
        </p:txBody>
      </p:sp>
    </p:spTree>
    <p:extLst>
      <p:ext uri="{BB962C8B-B14F-4D97-AF65-F5344CB8AC3E}">
        <p14:creationId xmlns:p14="http://schemas.microsoft.com/office/powerpoint/2010/main" val="934504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084C-F73C-705F-113E-02DF28D06C12}"/>
              </a:ext>
            </a:extLst>
          </p:cNvPr>
          <p:cNvSpPr>
            <a:spLocks noGrp="1"/>
          </p:cNvSpPr>
          <p:nvPr>
            <p:ph type="title"/>
          </p:nvPr>
        </p:nvSpPr>
        <p:spPr>
          <a:xfrm>
            <a:off x="801288" y="513977"/>
            <a:ext cx="10571998" cy="970450"/>
          </a:xfrm>
        </p:spPr>
        <p:txBody>
          <a:bodyPr/>
          <a:lstStyle/>
          <a:p>
            <a:r>
              <a:rPr lang="en-US" sz="4000" dirty="0"/>
              <a:t>Poll Question #1 – In which sectors do your program have apprenticeships?</a:t>
            </a:r>
          </a:p>
        </p:txBody>
      </p:sp>
      <p:sp>
        <p:nvSpPr>
          <p:cNvPr id="3" name="Content Placeholder 2">
            <a:extLst>
              <a:ext uri="{FF2B5EF4-FFF2-40B4-BE49-F238E27FC236}">
                <a16:creationId xmlns:a16="http://schemas.microsoft.com/office/drawing/2014/main" id="{B76AECEA-A0A1-B1F1-6969-7B49FD42F2DD}"/>
              </a:ext>
            </a:extLst>
          </p:cNvPr>
          <p:cNvSpPr>
            <a:spLocks noGrp="1"/>
          </p:cNvSpPr>
          <p:nvPr>
            <p:ph idx="1"/>
          </p:nvPr>
        </p:nvSpPr>
        <p:spPr>
          <a:xfrm>
            <a:off x="2554206" y="2567520"/>
            <a:ext cx="10554574" cy="3636511"/>
          </a:xfrm>
        </p:spPr>
        <p:txBody>
          <a:bodyPr>
            <a:noAutofit/>
          </a:bodyPr>
          <a:lstStyle/>
          <a:p>
            <a:pPr lvl="1"/>
            <a:r>
              <a:rPr lang="en-US" sz="1800" dirty="0"/>
              <a:t>Manufacturing – 15</a:t>
            </a:r>
          </a:p>
          <a:p>
            <a:pPr lvl="1"/>
            <a:r>
              <a:rPr lang="en-US" sz="1800" dirty="0"/>
              <a:t>Education and Human Services – 7</a:t>
            </a:r>
          </a:p>
          <a:p>
            <a:pPr lvl="1"/>
            <a:r>
              <a:rPr lang="en-US" sz="1800" dirty="0"/>
              <a:t>Agriculture, Food, Natural Resources – 6</a:t>
            </a:r>
          </a:p>
          <a:p>
            <a:pPr lvl="1"/>
            <a:r>
              <a:rPr lang="en-US" sz="1800" dirty="0"/>
              <a:t>Health Science and Technology – 5</a:t>
            </a:r>
          </a:p>
          <a:p>
            <a:pPr lvl="1"/>
            <a:r>
              <a:rPr lang="en-US" sz="1800" dirty="0"/>
              <a:t>Information Technology – 3</a:t>
            </a:r>
          </a:p>
          <a:p>
            <a:pPr lvl="1"/>
            <a:r>
              <a:rPr lang="en-US" sz="1800" dirty="0"/>
              <a:t>Trades – 3</a:t>
            </a:r>
          </a:p>
          <a:p>
            <a:pPr lvl="1"/>
            <a:r>
              <a:rPr lang="en-US" sz="1800" dirty="0"/>
              <a:t>Financial and Business Services – 2</a:t>
            </a:r>
          </a:p>
          <a:p>
            <a:pPr lvl="1"/>
            <a:r>
              <a:rPr lang="en-US" sz="1800" dirty="0"/>
              <a:t>TDL – 2</a:t>
            </a:r>
          </a:p>
          <a:p>
            <a:pPr lvl="1"/>
            <a:r>
              <a:rPr lang="en-US" sz="1800" dirty="0"/>
              <a:t>Arts and Communication – 1</a:t>
            </a:r>
          </a:p>
          <a:p>
            <a:pPr lvl="1"/>
            <a:r>
              <a:rPr lang="en-US" sz="1800" dirty="0"/>
              <a:t>Engineering – 1</a:t>
            </a:r>
          </a:p>
          <a:p>
            <a:pPr lvl="1"/>
            <a:r>
              <a:rPr lang="en-US" sz="1800" dirty="0"/>
              <a:t>Safety and Security – 1</a:t>
            </a:r>
          </a:p>
          <a:p>
            <a:pPr lvl="1"/>
            <a:r>
              <a:rPr lang="en-US" sz="1800" dirty="0"/>
              <a:t>Other – Embalming - 1</a:t>
            </a:r>
          </a:p>
        </p:txBody>
      </p:sp>
    </p:spTree>
    <p:extLst>
      <p:ext uri="{BB962C8B-B14F-4D97-AF65-F5344CB8AC3E}">
        <p14:creationId xmlns:p14="http://schemas.microsoft.com/office/powerpoint/2010/main" val="224202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FF2E-77F3-2FBA-B285-3EBFE4DABD91}"/>
              </a:ext>
            </a:extLst>
          </p:cNvPr>
          <p:cNvSpPr>
            <a:spLocks noGrp="1"/>
          </p:cNvSpPr>
          <p:nvPr>
            <p:ph type="title"/>
          </p:nvPr>
        </p:nvSpPr>
        <p:spPr>
          <a:xfrm>
            <a:off x="809999" y="575844"/>
            <a:ext cx="10571998" cy="970450"/>
          </a:xfrm>
        </p:spPr>
        <p:txBody>
          <a:bodyPr/>
          <a:lstStyle/>
          <a:p>
            <a:r>
              <a:rPr lang="en-US" sz="3800" dirty="0"/>
              <a:t>Poll Question #2 – In what stage is your program for apprenticeship development?</a:t>
            </a:r>
          </a:p>
        </p:txBody>
      </p:sp>
      <p:sp>
        <p:nvSpPr>
          <p:cNvPr id="3" name="Content Placeholder 2">
            <a:extLst>
              <a:ext uri="{FF2B5EF4-FFF2-40B4-BE49-F238E27FC236}">
                <a16:creationId xmlns:a16="http://schemas.microsoft.com/office/drawing/2014/main" id="{31DFDA6D-F80F-E5F5-49BF-E9F3488E5814}"/>
              </a:ext>
            </a:extLst>
          </p:cNvPr>
          <p:cNvSpPr>
            <a:spLocks noGrp="1"/>
          </p:cNvSpPr>
          <p:nvPr>
            <p:ph idx="1"/>
          </p:nvPr>
        </p:nvSpPr>
        <p:spPr>
          <a:xfrm>
            <a:off x="162954" y="2486198"/>
            <a:ext cx="11866089" cy="3795958"/>
          </a:xfrm>
        </p:spPr>
        <p:txBody>
          <a:bodyPr/>
          <a:lstStyle/>
          <a:p>
            <a:pPr lvl="1"/>
            <a:r>
              <a:rPr lang="en-US" sz="2400" dirty="0"/>
              <a:t>Stage of Development</a:t>
            </a:r>
          </a:p>
          <a:p>
            <a:pPr lvl="2"/>
            <a:r>
              <a:rPr lang="en-US" sz="2400" dirty="0"/>
              <a:t> Pre- concept – 3  - In the thinking stage</a:t>
            </a:r>
          </a:p>
          <a:p>
            <a:pPr lvl="2"/>
            <a:r>
              <a:rPr lang="en-US" sz="2400" dirty="0"/>
              <a:t> Planning – 11 – Working on details to implement apprenticeships</a:t>
            </a:r>
          </a:p>
          <a:p>
            <a:pPr lvl="2"/>
            <a:r>
              <a:rPr lang="en-US" sz="2400" dirty="0"/>
              <a:t> Launch – 4 – Initiated at least 1 apprenticeship program</a:t>
            </a:r>
          </a:p>
          <a:p>
            <a:pPr lvl="2"/>
            <a:r>
              <a:rPr lang="en-US" sz="2400" dirty="0"/>
              <a:t> Institutionalization – 9 – Accepted practice to create apprenticeships</a:t>
            </a:r>
          </a:p>
          <a:p>
            <a:pPr lvl="2"/>
            <a:r>
              <a:rPr lang="en-US" sz="2400" dirty="0"/>
              <a:t> Mature – 4 – Successfully offering and growing multiple apprenticeship opportunities and able to mentor other community colleges</a:t>
            </a:r>
          </a:p>
        </p:txBody>
      </p:sp>
    </p:spTree>
    <p:extLst>
      <p:ext uri="{BB962C8B-B14F-4D97-AF65-F5344CB8AC3E}">
        <p14:creationId xmlns:p14="http://schemas.microsoft.com/office/powerpoint/2010/main" val="323711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71526-0A92-B01C-DA46-86430C0667D3}"/>
              </a:ext>
            </a:extLst>
          </p:cNvPr>
          <p:cNvSpPr>
            <a:spLocks noGrp="1"/>
          </p:cNvSpPr>
          <p:nvPr>
            <p:ph type="title"/>
          </p:nvPr>
        </p:nvSpPr>
        <p:spPr/>
        <p:txBody>
          <a:bodyPr/>
          <a:lstStyle/>
          <a:p>
            <a:r>
              <a:rPr lang="en-US" dirty="0"/>
              <a:t>11/3 Meeting Discussion - Challenges</a:t>
            </a:r>
          </a:p>
        </p:txBody>
      </p:sp>
      <p:sp>
        <p:nvSpPr>
          <p:cNvPr id="3" name="Content Placeholder 2">
            <a:extLst>
              <a:ext uri="{FF2B5EF4-FFF2-40B4-BE49-F238E27FC236}">
                <a16:creationId xmlns:a16="http://schemas.microsoft.com/office/drawing/2014/main" id="{2CD45E6C-996A-FE17-85D1-186D01C6506A}"/>
              </a:ext>
            </a:extLst>
          </p:cNvPr>
          <p:cNvSpPr>
            <a:spLocks noGrp="1"/>
          </p:cNvSpPr>
          <p:nvPr>
            <p:ph idx="1"/>
          </p:nvPr>
        </p:nvSpPr>
        <p:spPr>
          <a:xfrm>
            <a:off x="367451" y="2448376"/>
            <a:ext cx="11457095" cy="4295324"/>
          </a:xfrm>
        </p:spPr>
        <p:txBody>
          <a:bodyPr numCol="2">
            <a:normAutofit fontScale="92500"/>
          </a:bodyPr>
          <a:lstStyle/>
          <a:p>
            <a:pPr marL="0" marR="0" indent="0">
              <a:spcBef>
                <a:spcPts val="0"/>
              </a:spcBef>
              <a:spcAft>
                <a:spcPts val="0"/>
              </a:spcAft>
              <a:buNone/>
              <a:tabLst>
                <a:tab pos="3637915" algn="l"/>
              </a:tabLst>
            </a:pPr>
            <a:r>
              <a:rPr lang="en-US" sz="1800" b="1" u="heavy" kern="0" spc="-10" dirty="0">
                <a:effectLst/>
                <a:uFill>
                  <a:solidFill>
                    <a:schemeClr val="tx1"/>
                  </a:solidFill>
                </a:uFill>
                <a:latin typeface="Arial" panose="020B0604020202020204" pitchFamily="34" charset="0"/>
                <a:ea typeface="Trebuchet MS" panose="020B0603020202020204" pitchFamily="34" charset="0"/>
                <a:cs typeface="Trebuchet MS" panose="020B0603020202020204" pitchFamily="34" charset="0"/>
              </a:rPr>
              <a:t>Employer </a:t>
            </a:r>
            <a:r>
              <a:rPr lang="en-US" b="1" u="heavy" kern="0" spc="-10" dirty="0">
                <a:uFill>
                  <a:solidFill>
                    <a:schemeClr val="tx1"/>
                  </a:solidFill>
                </a:uFill>
                <a:latin typeface="Arial" panose="020B0604020202020204" pitchFamily="34" charset="0"/>
                <a:ea typeface="Book Antiqua" panose="02040602050305030304" pitchFamily="18" charset="0"/>
                <a:cs typeface="Book Antiqua" panose="02040602050305030304" pitchFamily="18" charset="0"/>
              </a:rPr>
              <a:t>Engagement </a:t>
            </a:r>
          </a:p>
          <a:p>
            <a:pPr>
              <a:lnSpc>
                <a:spcPct val="120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Book Antiqua" panose="02040602050305030304" pitchFamily="18" charset="0"/>
                <a:cs typeface="Book Antiqua" panose="02040602050305030304" pitchFamily="18" charset="0"/>
              </a:rPr>
              <a:t>Selling Apprenticeship &amp; Responsiveness to industry/regional needs (7)</a:t>
            </a:r>
          </a:p>
          <a:p>
            <a:pPr>
              <a:lnSpc>
                <a:spcPct val="120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Book Antiqua" panose="02040602050305030304" pitchFamily="18" charset="0"/>
                <a:cs typeface="Book Antiqua" panose="02040602050305030304" pitchFamily="18" charset="0"/>
              </a:rPr>
              <a:t>Employer Buy-In (4)</a:t>
            </a:r>
          </a:p>
          <a:p>
            <a:pPr>
              <a:lnSpc>
                <a:spcPct val="120000"/>
              </a:lnSpc>
              <a:spcBef>
                <a:spcPts val="0"/>
              </a:spcBef>
              <a:spcAft>
                <a:spcPts val="0"/>
              </a:spcAft>
              <a:buFont typeface="Symbol" panose="05050102010706020507" pitchFamily="18" charset="2"/>
              <a:buChar char=""/>
            </a:pPr>
            <a:endParaRPr lang="en-US" sz="1800" dirty="0">
              <a:effectLst/>
              <a:latin typeface="Book Antiqua" panose="02040602050305030304" pitchFamily="18" charset="0"/>
              <a:ea typeface="Book Antiqua" panose="02040602050305030304" pitchFamily="18" charset="0"/>
              <a:cs typeface="Book Antiqua" panose="02040602050305030304" pitchFamily="18" charset="0"/>
            </a:endParaRPr>
          </a:p>
          <a:p>
            <a:pPr marL="0" marR="0" indent="0">
              <a:lnSpc>
                <a:spcPct val="120000"/>
              </a:lnSpc>
              <a:spcBef>
                <a:spcPts val="0"/>
              </a:spcBef>
              <a:spcAft>
                <a:spcPts val="0"/>
              </a:spcAft>
              <a:buNone/>
            </a:pPr>
            <a:r>
              <a:rPr lang="en-US" sz="1800" b="1" u="heavy" dirty="0">
                <a:effectLst/>
                <a:latin typeface="Arial" panose="020B0604020202020204" pitchFamily="34" charset="0"/>
                <a:ea typeface="Book Antiqua" panose="02040602050305030304" pitchFamily="18" charset="0"/>
                <a:cs typeface="Book Antiqua" panose="02040602050305030304" pitchFamily="18" charset="0"/>
              </a:rPr>
              <a:t>Employer Funding </a:t>
            </a:r>
            <a:endParaRPr lang="en-US" sz="1800" b="1" u="heavy" dirty="0">
              <a:effectLst/>
              <a:latin typeface="Book Antiqua" panose="02040602050305030304" pitchFamily="18" charset="0"/>
              <a:ea typeface="Book Antiqua" panose="02040602050305030304" pitchFamily="18" charset="0"/>
              <a:cs typeface="Book Antiqua" panose="02040602050305030304" pitchFamily="18" charset="0"/>
            </a:endParaRPr>
          </a:p>
          <a:p>
            <a:pPr marL="342900" marR="0" lvl="0" indent="-342900">
              <a:lnSpc>
                <a:spcPct val="120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Book Antiqua" panose="02040602050305030304" pitchFamily="18" charset="0"/>
                <a:cs typeface="Book Antiqua" panose="02040602050305030304" pitchFamily="18" charset="0"/>
              </a:rPr>
              <a:t>Employer Affording Cost (4)</a:t>
            </a:r>
            <a:endParaRPr lang="en-US" sz="1800" dirty="0">
              <a:effectLst/>
              <a:latin typeface="Book Antiqua" panose="02040602050305030304" pitchFamily="18" charset="0"/>
              <a:ea typeface="Book Antiqua" panose="02040602050305030304" pitchFamily="18" charset="0"/>
              <a:cs typeface="Book Antiqua" panose="02040602050305030304" pitchFamily="18" charset="0"/>
            </a:endParaRPr>
          </a:p>
          <a:p>
            <a:pPr marL="342900" marR="0" lvl="0" indent="-342900">
              <a:lnSpc>
                <a:spcPct val="120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Book Antiqua" panose="02040602050305030304" pitchFamily="18" charset="0"/>
                <a:cs typeface="Book Antiqua" panose="02040602050305030304" pitchFamily="18" charset="0"/>
              </a:rPr>
              <a:t>Employer Funding Models &amp; Navigating Options (3) </a:t>
            </a:r>
            <a:endParaRPr lang="en-US" sz="1800" dirty="0">
              <a:effectLst/>
              <a:latin typeface="Book Antiqua" panose="02040602050305030304" pitchFamily="18" charset="0"/>
              <a:ea typeface="Book Antiqua" panose="02040602050305030304" pitchFamily="18" charset="0"/>
              <a:cs typeface="Book Antiqua" panose="02040602050305030304" pitchFamily="18" charset="0"/>
            </a:endParaRPr>
          </a:p>
          <a:p>
            <a:pPr marL="0" marR="0" indent="0">
              <a:spcBef>
                <a:spcPts val="0"/>
              </a:spcBef>
              <a:spcAft>
                <a:spcPts val="0"/>
              </a:spcAft>
              <a:buNone/>
              <a:tabLst>
                <a:tab pos="3637915" algn="l"/>
              </a:tabLst>
            </a:pPr>
            <a:r>
              <a:rPr lang="en-US" sz="1800" b="1" u="none" strike="noStrike" kern="0" spc="-10" dirty="0">
                <a:effectLst/>
                <a:uFill>
                  <a:solidFill>
                    <a:srgbClr val="000000"/>
                  </a:solidFill>
                </a:uFill>
                <a:latin typeface="Arial" panose="020B0604020202020204" pitchFamily="34" charset="0"/>
                <a:ea typeface="Trebuchet MS" panose="020B0603020202020204" pitchFamily="34" charset="0"/>
                <a:cs typeface="Trebuchet MS" panose="020B0603020202020204" pitchFamily="34" charset="0"/>
              </a:rPr>
              <a:t> </a:t>
            </a:r>
            <a:endParaRPr lang="en-US" sz="1800" b="1" u="sng" kern="0" dirty="0">
              <a:effectLst/>
              <a:uFill>
                <a:solidFill>
                  <a:srgbClr val="000000"/>
                </a:solidFill>
              </a:uFill>
              <a:latin typeface="Trebuchet MS" panose="020B0603020202020204" pitchFamily="34" charset="0"/>
              <a:ea typeface="Trebuchet MS" panose="020B0603020202020204" pitchFamily="34" charset="0"/>
              <a:cs typeface="Trebuchet MS" panose="020B0603020202020204" pitchFamily="34" charset="0"/>
            </a:endParaRPr>
          </a:p>
          <a:p>
            <a:pPr marL="0" marR="0" indent="0">
              <a:spcBef>
                <a:spcPts val="0"/>
              </a:spcBef>
              <a:spcAft>
                <a:spcPts val="0"/>
              </a:spcAft>
              <a:buNone/>
              <a:tabLst>
                <a:tab pos="3637915" algn="l"/>
              </a:tabLst>
            </a:pPr>
            <a:r>
              <a:rPr lang="en-US" sz="1800" b="1" u="sng" kern="0" spc="-10" dirty="0">
                <a:effectLst/>
                <a:uFill>
                  <a:solidFill>
                    <a:schemeClr val="tx1"/>
                  </a:solidFill>
                </a:uFill>
                <a:latin typeface="Arial" panose="020B0604020202020204" pitchFamily="34" charset="0"/>
                <a:ea typeface="Trebuchet MS" panose="020B0603020202020204" pitchFamily="34" charset="0"/>
                <a:cs typeface="Trebuchet MS" panose="020B0603020202020204" pitchFamily="34" charset="0"/>
              </a:rPr>
              <a:t>Wayfinding/Partnerships </a:t>
            </a:r>
            <a:endParaRPr lang="en-US" sz="1800" b="1" u="sng" kern="0" dirty="0">
              <a:effectLst/>
              <a:uFill>
                <a:solidFill>
                  <a:schemeClr val="tx1"/>
                </a:solidFill>
              </a:uFill>
              <a:latin typeface="Trebuchet MS" panose="020B0603020202020204" pitchFamily="34" charset="0"/>
              <a:ea typeface="Trebuchet MS" panose="020B0603020202020204" pitchFamily="34" charset="0"/>
              <a:cs typeface="Trebuchet MS" panose="020B0603020202020204" pitchFamily="34" charset="0"/>
            </a:endParaRPr>
          </a:p>
          <a:p>
            <a:pPr marL="342900" marR="0" lvl="0" indent="-342900">
              <a:lnSpc>
                <a:spcPct val="120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Book Antiqua" panose="02040602050305030304" pitchFamily="18" charset="0"/>
                <a:cs typeface="Book Antiqua" panose="02040602050305030304" pitchFamily="18" charset="0"/>
              </a:rPr>
              <a:t>Partnerships, specifically LWIBs (3) </a:t>
            </a:r>
            <a:endParaRPr lang="en-US" sz="1800" dirty="0">
              <a:effectLst/>
              <a:latin typeface="Book Antiqua" panose="02040602050305030304" pitchFamily="18" charset="0"/>
              <a:ea typeface="Book Antiqua" panose="02040602050305030304" pitchFamily="18" charset="0"/>
              <a:cs typeface="Book Antiqua" panose="02040602050305030304" pitchFamily="18" charset="0"/>
            </a:endParaRPr>
          </a:p>
          <a:p>
            <a:pPr marL="342900" marR="0" lvl="0" indent="-342900">
              <a:lnSpc>
                <a:spcPct val="120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Book Antiqua" panose="02040602050305030304" pitchFamily="18" charset="0"/>
                <a:cs typeface="Book Antiqua" panose="02040602050305030304" pitchFamily="18" charset="0"/>
              </a:rPr>
              <a:t>Reporting Confusion/Duplication</a:t>
            </a:r>
          </a:p>
          <a:p>
            <a:pPr marL="0" marR="0" lvl="0" indent="0">
              <a:lnSpc>
                <a:spcPct val="120000"/>
              </a:lnSpc>
              <a:spcBef>
                <a:spcPts val="0"/>
              </a:spcBef>
              <a:spcAft>
                <a:spcPts val="0"/>
              </a:spcAft>
              <a:buNone/>
            </a:pPr>
            <a:endParaRPr lang="en-US" dirty="0">
              <a:latin typeface="Book Antiqua" panose="02040602050305030304" pitchFamily="18" charset="0"/>
              <a:ea typeface="Book Antiqua" panose="02040602050305030304" pitchFamily="18" charset="0"/>
              <a:cs typeface="Book Antiqua" panose="02040602050305030304" pitchFamily="18" charset="0"/>
            </a:endParaRPr>
          </a:p>
          <a:p>
            <a:pPr marL="342900" marR="0" lvl="0" indent="-342900">
              <a:lnSpc>
                <a:spcPct val="120000"/>
              </a:lnSpc>
              <a:spcBef>
                <a:spcPts val="0"/>
              </a:spcBef>
              <a:spcAft>
                <a:spcPts val="0"/>
              </a:spcAft>
              <a:buFont typeface="Symbol" panose="05050102010706020507" pitchFamily="18" charset="2"/>
              <a:buChar char=""/>
            </a:pPr>
            <a:endParaRPr lang="en-US" sz="1800" b="1" u="sng" kern="0" dirty="0">
              <a:effectLst/>
              <a:uFill>
                <a:solidFill>
                  <a:srgbClr val="000000"/>
                </a:solidFill>
              </a:uFill>
              <a:latin typeface="Trebuchet MS" panose="020B0603020202020204" pitchFamily="34" charset="0"/>
              <a:ea typeface="Trebuchet MS" panose="020B0603020202020204" pitchFamily="34" charset="0"/>
              <a:cs typeface="Trebuchet MS" panose="020B0603020202020204" pitchFamily="34" charset="0"/>
            </a:endParaRPr>
          </a:p>
          <a:p>
            <a:pPr marL="0" marR="0" indent="0">
              <a:spcBef>
                <a:spcPts val="0"/>
              </a:spcBef>
              <a:spcAft>
                <a:spcPts val="0"/>
              </a:spcAft>
              <a:buNone/>
              <a:tabLst>
                <a:tab pos="3637915" algn="l"/>
              </a:tabLst>
            </a:pPr>
            <a:r>
              <a:rPr lang="en-US" sz="1800" b="1" u="sng" kern="0" spc="-10" dirty="0">
                <a:effectLst/>
                <a:uFill>
                  <a:solidFill>
                    <a:schemeClr val="tx1"/>
                  </a:solidFill>
                </a:uFill>
                <a:latin typeface="Arial" panose="020B0604020202020204" pitchFamily="34" charset="0"/>
                <a:ea typeface="Trebuchet MS" panose="020B0603020202020204" pitchFamily="34" charset="0"/>
                <a:cs typeface="Trebuchet MS" panose="020B0603020202020204" pitchFamily="34" charset="0"/>
              </a:rPr>
              <a:t>Operationalize at Community College </a:t>
            </a:r>
            <a:endParaRPr lang="en-US" sz="1800" b="1" u="sng" kern="0" dirty="0">
              <a:effectLst/>
              <a:uFill>
                <a:solidFill>
                  <a:schemeClr val="tx1"/>
                </a:solidFill>
              </a:uFill>
              <a:latin typeface="Trebuchet MS" panose="020B0603020202020204" pitchFamily="34" charset="0"/>
              <a:ea typeface="Trebuchet MS" panose="020B0603020202020204" pitchFamily="34" charset="0"/>
              <a:cs typeface="Trebuchet MS" panose="020B0603020202020204" pitchFamily="34" charset="0"/>
            </a:endParaRPr>
          </a:p>
          <a:p>
            <a:pPr marL="342900" marR="0" lvl="0" indent="-342900">
              <a:lnSpc>
                <a:spcPct val="120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Book Antiqua" panose="02040602050305030304" pitchFamily="18" charset="0"/>
                <a:cs typeface="Book Antiqua" panose="02040602050305030304" pitchFamily="18" charset="0"/>
              </a:rPr>
              <a:t>Adequate staﬃng (5)</a:t>
            </a:r>
            <a:endParaRPr lang="en-US" sz="1800" dirty="0">
              <a:effectLst/>
              <a:latin typeface="Book Antiqua" panose="02040602050305030304" pitchFamily="18" charset="0"/>
              <a:ea typeface="Book Antiqua" panose="02040602050305030304" pitchFamily="18" charset="0"/>
              <a:cs typeface="Book Antiqua" panose="02040602050305030304" pitchFamily="18" charset="0"/>
            </a:endParaRPr>
          </a:p>
          <a:p>
            <a:pPr marL="342900" marR="0" lvl="0" indent="-342900">
              <a:lnSpc>
                <a:spcPct val="120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Book Antiqua" panose="02040602050305030304" pitchFamily="18" charset="0"/>
                <a:cs typeface="Book Antiqua" panose="02040602050305030304" pitchFamily="18" charset="0"/>
              </a:rPr>
              <a:t>Location (3) </a:t>
            </a:r>
            <a:r>
              <a:rPr lang="en-US" sz="1800" dirty="0">
                <a:effectLst/>
                <a:latin typeface="Arial" panose="020B0604020202020204" pitchFamily="34" charset="0"/>
                <a:ea typeface="Book Antiqua" panose="02040602050305030304" pitchFamily="18" charset="0"/>
                <a:cs typeface="Book Antiqua" panose="02040602050305030304" pitchFamily="18" charset="0"/>
              </a:rPr>
              <a:t>Where apprenticeship lies in the community college.</a:t>
            </a:r>
            <a:endParaRPr lang="en-US" sz="1800" dirty="0">
              <a:effectLst/>
              <a:latin typeface="Book Antiqua" panose="02040602050305030304" pitchFamily="18" charset="0"/>
              <a:ea typeface="Book Antiqua" panose="02040602050305030304" pitchFamily="18" charset="0"/>
              <a:cs typeface="Book Antiqua" panose="02040602050305030304" pitchFamily="18" charset="0"/>
            </a:endParaRPr>
          </a:p>
          <a:p>
            <a:pPr marL="342900" marR="0" lvl="0" indent="-342900">
              <a:lnSpc>
                <a:spcPct val="120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Book Antiqua" panose="02040602050305030304" pitchFamily="18" charset="0"/>
                <a:cs typeface="Book Antiqua" panose="02040602050305030304" pitchFamily="18" charset="0"/>
              </a:rPr>
              <a:t>Responsive changes to industry needs that are timely (2) </a:t>
            </a:r>
            <a:endParaRPr lang="en-US" sz="1800" dirty="0">
              <a:effectLst/>
              <a:latin typeface="Book Antiqua" panose="02040602050305030304" pitchFamily="18" charset="0"/>
              <a:ea typeface="Book Antiqua" panose="02040602050305030304" pitchFamily="18" charset="0"/>
              <a:cs typeface="Book Antiqua" panose="02040602050305030304" pitchFamily="18" charset="0"/>
            </a:endParaRPr>
          </a:p>
          <a:p>
            <a:pPr marL="342900" marR="0" lvl="0" indent="-342900">
              <a:lnSpc>
                <a:spcPct val="120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Book Antiqua" panose="02040602050305030304" pitchFamily="18" charset="0"/>
                <a:cs typeface="Book Antiqua" panose="02040602050305030304" pitchFamily="18" charset="0"/>
              </a:rPr>
              <a:t>Internal understanding/buy-in of apprenticeships</a:t>
            </a:r>
            <a:r>
              <a:rPr lang="en-US" sz="1800" dirty="0">
                <a:effectLst/>
                <a:latin typeface="Arial" panose="020B0604020202020204" pitchFamily="34" charset="0"/>
                <a:ea typeface="Book Antiqua" panose="02040602050305030304" pitchFamily="18" charset="0"/>
                <a:cs typeface="Book Antiqua" panose="02040602050305030304" pitchFamily="18" charset="0"/>
              </a:rPr>
              <a:t> </a:t>
            </a:r>
            <a:endParaRPr lang="en-US" sz="1800" dirty="0">
              <a:effectLst/>
              <a:latin typeface="Book Antiqua" panose="02040602050305030304" pitchFamily="18" charset="0"/>
              <a:ea typeface="Book Antiqua" panose="02040602050305030304" pitchFamily="18" charset="0"/>
              <a:cs typeface="Book Antiqua" panose="02040602050305030304" pitchFamily="18" charset="0"/>
            </a:endParaRPr>
          </a:p>
          <a:p>
            <a:pPr marL="0" marR="0" indent="0">
              <a:spcBef>
                <a:spcPts val="0"/>
              </a:spcBef>
              <a:spcAft>
                <a:spcPts val="0"/>
              </a:spcAft>
              <a:buNone/>
              <a:tabLst>
                <a:tab pos="3637915" algn="l"/>
              </a:tabLst>
            </a:pPr>
            <a:r>
              <a:rPr lang="en-US" sz="1800" b="1" u="none" strike="noStrike" kern="0" spc="-10" dirty="0">
                <a:effectLst/>
                <a:uFill>
                  <a:solidFill>
                    <a:srgbClr val="000000"/>
                  </a:solidFill>
                </a:uFill>
                <a:latin typeface="Arial" panose="020B0604020202020204" pitchFamily="34" charset="0"/>
                <a:ea typeface="Trebuchet MS" panose="020B0603020202020204" pitchFamily="34" charset="0"/>
                <a:cs typeface="Trebuchet MS" panose="020B0603020202020204" pitchFamily="34" charset="0"/>
              </a:rPr>
              <a:t> </a:t>
            </a:r>
            <a:endParaRPr lang="en-US" sz="1800" b="1" u="sng" kern="0" dirty="0">
              <a:effectLst/>
              <a:uFill>
                <a:solidFill>
                  <a:srgbClr val="000000"/>
                </a:solidFill>
              </a:uFill>
              <a:latin typeface="Trebuchet MS" panose="020B0603020202020204" pitchFamily="34" charset="0"/>
              <a:ea typeface="Trebuchet MS" panose="020B0603020202020204" pitchFamily="34" charset="0"/>
              <a:cs typeface="Trebuchet MS" panose="020B0603020202020204" pitchFamily="34" charset="0"/>
            </a:endParaRPr>
          </a:p>
          <a:p>
            <a:pPr marL="0" marR="0" indent="0">
              <a:spcBef>
                <a:spcPts val="0"/>
              </a:spcBef>
              <a:spcAft>
                <a:spcPts val="0"/>
              </a:spcAft>
              <a:buNone/>
              <a:tabLst>
                <a:tab pos="3637915" algn="l"/>
              </a:tabLst>
            </a:pPr>
            <a:r>
              <a:rPr lang="en-US" sz="1800" b="1" u="sng" kern="0" spc="-10" dirty="0">
                <a:effectLst/>
                <a:uFill>
                  <a:solidFill>
                    <a:schemeClr val="tx1"/>
                  </a:solidFill>
                </a:uFill>
                <a:latin typeface="Arial" panose="020B0604020202020204" pitchFamily="34" charset="0"/>
                <a:ea typeface="Trebuchet MS" panose="020B0603020202020204" pitchFamily="34" charset="0"/>
                <a:cs typeface="Trebuchet MS" panose="020B0603020202020204" pitchFamily="34" charset="0"/>
              </a:rPr>
              <a:t>Academic Implications</a:t>
            </a:r>
            <a:endParaRPr lang="en-US" sz="1800" b="1" u="sng" kern="0" dirty="0">
              <a:effectLst/>
              <a:uFill>
                <a:solidFill>
                  <a:schemeClr val="tx1"/>
                </a:solidFill>
              </a:uFill>
              <a:latin typeface="Trebuchet MS" panose="020B0603020202020204" pitchFamily="34" charset="0"/>
              <a:ea typeface="Trebuchet MS" panose="020B0603020202020204" pitchFamily="34" charset="0"/>
              <a:cs typeface="Trebuchet MS" panose="020B0603020202020204" pitchFamily="34" charset="0"/>
            </a:endParaRPr>
          </a:p>
          <a:p>
            <a:pPr marL="342900" marR="0" lvl="0" indent="-342900">
              <a:lnSpc>
                <a:spcPct val="120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Book Antiqua" panose="02040602050305030304" pitchFamily="18" charset="0"/>
                <a:cs typeface="Book Antiqua" panose="02040602050305030304" pitchFamily="18" charset="0"/>
              </a:rPr>
              <a:t>Academic Schedule / Employer Schedules (3) </a:t>
            </a:r>
            <a:endParaRPr lang="en-US" sz="1800" dirty="0">
              <a:effectLst/>
              <a:latin typeface="Book Antiqua" panose="02040602050305030304" pitchFamily="18" charset="0"/>
              <a:ea typeface="Book Antiqua" panose="02040602050305030304" pitchFamily="18" charset="0"/>
              <a:cs typeface="Book Antiqua" panose="02040602050305030304" pitchFamily="18" charset="0"/>
            </a:endParaRPr>
          </a:p>
          <a:p>
            <a:pPr marL="342900" marR="0" lvl="0" indent="-342900">
              <a:lnSpc>
                <a:spcPct val="120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Book Antiqua" panose="02040602050305030304" pitchFamily="18" charset="0"/>
                <a:cs typeface="Book Antiqua" panose="02040602050305030304" pitchFamily="18" charset="0"/>
              </a:rPr>
              <a:t>Lack of structure surrounding Advisory Committees</a:t>
            </a:r>
            <a:r>
              <a:rPr lang="en-US" sz="1800" dirty="0">
                <a:effectLst/>
                <a:latin typeface="Arial" panose="020B0604020202020204" pitchFamily="34" charset="0"/>
                <a:ea typeface="Book Antiqua" panose="02040602050305030304" pitchFamily="18" charset="0"/>
                <a:cs typeface="Book Antiqua" panose="02040602050305030304" pitchFamily="18" charset="0"/>
              </a:rPr>
              <a:t> </a:t>
            </a:r>
            <a:endParaRPr lang="en-US" sz="1800" dirty="0">
              <a:effectLst/>
              <a:latin typeface="Book Antiqua" panose="02040602050305030304" pitchFamily="18" charset="0"/>
              <a:ea typeface="Book Antiqua" panose="02040602050305030304" pitchFamily="18" charset="0"/>
              <a:cs typeface="Book Antiqua" panose="02040602050305030304" pitchFamily="18" charset="0"/>
            </a:endParaRPr>
          </a:p>
          <a:p>
            <a:endParaRPr lang="en-US" dirty="0"/>
          </a:p>
        </p:txBody>
      </p:sp>
    </p:spTree>
    <p:extLst>
      <p:ext uri="{BB962C8B-B14F-4D97-AF65-F5344CB8AC3E}">
        <p14:creationId xmlns:p14="http://schemas.microsoft.com/office/powerpoint/2010/main" val="390281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3097-5E16-8F61-7DCB-061D825A4E5F}"/>
              </a:ext>
            </a:extLst>
          </p:cNvPr>
          <p:cNvSpPr>
            <a:spLocks noGrp="1"/>
          </p:cNvSpPr>
          <p:nvPr>
            <p:ph type="title"/>
          </p:nvPr>
        </p:nvSpPr>
        <p:spPr/>
        <p:txBody>
          <a:bodyPr/>
          <a:lstStyle/>
          <a:p>
            <a:r>
              <a:rPr lang="en-US" dirty="0"/>
              <a:t>Requests for Help</a:t>
            </a:r>
          </a:p>
        </p:txBody>
      </p:sp>
      <p:sp>
        <p:nvSpPr>
          <p:cNvPr id="3" name="Content Placeholder 2">
            <a:extLst>
              <a:ext uri="{FF2B5EF4-FFF2-40B4-BE49-F238E27FC236}">
                <a16:creationId xmlns:a16="http://schemas.microsoft.com/office/drawing/2014/main" id="{C684B3D1-9E32-C685-F406-842B6B1B97D3}"/>
              </a:ext>
            </a:extLst>
          </p:cNvPr>
          <p:cNvSpPr>
            <a:spLocks noGrp="1"/>
          </p:cNvSpPr>
          <p:nvPr>
            <p:ph idx="1"/>
          </p:nvPr>
        </p:nvSpPr>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2400" b="1" spc="-30" dirty="0">
                <a:effectLst/>
                <a:latin typeface="Arial" panose="020B0604020202020204" pitchFamily="34" charset="0"/>
                <a:ea typeface="Gill Sans MT" panose="020B0502020104020203" pitchFamily="34" charset="0"/>
                <a:cs typeface="Gill Sans MT" panose="020B0502020104020203" pitchFamily="34" charset="0"/>
              </a:rPr>
              <a:t>Different</a:t>
            </a:r>
            <a:r>
              <a:rPr lang="en-US" sz="2400" b="1" spc="-45" dirty="0">
                <a:effectLst/>
                <a:latin typeface="Arial" panose="020B0604020202020204" pitchFamily="34" charset="0"/>
                <a:ea typeface="Gill Sans MT" panose="020B0502020104020203" pitchFamily="34" charset="0"/>
                <a:cs typeface="Gill Sans MT" panose="020B0502020104020203" pitchFamily="34" charset="0"/>
              </a:rPr>
              <a:t> </a:t>
            </a:r>
            <a:r>
              <a:rPr lang="en-US" sz="2400" b="1" spc="-30" dirty="0">
                <a:effectLst/>
                <a:latin typeface="Arial" panose="020B0604020202020204" pitchFamily="34" charset="0"/>
                <a:ea typeface="Gill Sans MT" panose="020B0502020104020203" pitchFamily="34" charset="0"/>
                <a:cs typeface="Gill Sans MT" panose="020B0502020104020203" pitchFamily="34" charset="0"/>
              </a:rPr>
              <a:t>models</a:t>
            </a:r>
            <a:r>
              <a:rPr lang="en-US" sz="2400" b="1" spc="-40" dirty="0">
                <a:effectLst/>
                <a:latin typeface="Arial" panose="020B0604020202020204" pitchFamily="34" charset="0"/>
                <a:ea typeface="Gill Sans MT" panose="020B0502020104020203" pitchFamily="34" charset="0"/>
                <a:cs typeface="Gill Sans MT" panose="020B0502020104020203" pitchFamily="34" charset="0"/>
              </a:rPr>
              <a:t> </a:t>
            </a:r>
            <a:r>
              <a:rPr lang="en-US" sz="2400" b="1" spc="-30" dirty="0">
                <a:effectLst/>
                <a:latin typeface="Arial" panose="020B0604020202020204" pitchFamily="34" charset="0"/>
                <a:ea typeface="Gill Sans MT" panose="020B0502020104020203" pitchFamily="34" charset="0"/>
                <a:cs typeface="Gill Sans MT" panose="020B0502020104020203" pitchFamily="34" charset="0"/>
              </a:rPr>
              <a:t>of</a:t>
            </a:r>
            <a:r>
              <a:rPr lang="en-US" sz="2400" b="1" spc="-40" dirty="0">
                <a:effectLst/>
                <a:latin typeface="Arial" panose="020B0604020202020204" pitchFamily="34" charset="0"/>
                <a:ea typeface="Gill Sans MT" panose="020B0502020104020203" pitchFamily="34" charset="0"/>
                <a:cs typeface="Gill Sans MT" panose="020B0502020104020203" pitchFamily="34" charset="0"/>
              </a:rPr>
              <a:t> </a:t>
            </a:r>
            <a:r>
              <a:rPr lang="en-US" sz="2400" b="1" spc="-30" dirty="0">
                <a:effectLst/>
                <a:latin typeface="Arial" panose="020B0604020202020204" pitchFamily="34" charset="0"/>
                <a:ea typeface="Gill Sans MT" panose="020B0502020104020203" pitchFamily="34" charset="0"/>
                <a:cs typeface="Gill Sans MT" panose="020B0502020104020203" pitchFamily="34" charset="0"/>
              </a:rPr>
              <a:t>apprenticeship/role of CC/definitions/system trainings/DOL trainings (8)  </a:t>
            </a:r>
            <a:endParaRPr lang="en-US" sz="2400" b="1" dirty="0">
              <a:effectLst/>
              <a:latin typeface="Gill Sans MT" panose="020B0502020104020203" pitchFamily="34" charset="0"/>
              <a:ea typeface="Gill Sans MT" panose="020B0502020104020203" pitchFamily="34" charset="0"/>
              <a:cs typeface="Gill Sans MT" panose="020B0502020104020203"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400" b="1" dirty="0">
                <a:effectLst/>
                <a:latin typeface="Arial" panose="020B0604020202020204" pitchFamily="34" charset="0"/>
                <a:ea typeface="Book Antiqua" panose="02040602050305030304" pitchFamily="18" charset="0"/>
                <a:cs typeface="Book Antiqua" panose="02040602050305030304" pitchFamily="18" charset="0"/>
              </a:rPr>
              <a:t>Marketing/Selling (4) </a:t>
            </a:r>
            <a:endParaRPr lang="en-US" sz="2400" dirty="0">
              <a:effectLst/>
              <a:latin typeface="Book Antiqua" panose="02040602050305030304" pitchFamily="18" charset="0"/>
              <a:ea typeface="Book Antiqua" panose="02040602050305030304" pitchFamily="18" charset="0"/>
              <a:cs typeface="Book Antiqua" panose="0204060205030503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b="1" spc="-40" dirty="0">
                <a:effectLst/>
                <a:latin typeface="Arial" panose="020B0604020202020204" pitchFamily="34" charset="0"/>
                <a:ea typeface="Gill Sans MT" panose="020B0502020104020203" pitchFamily="34" charset="0"/>
                <a:cs typeface="Gill Sans MT" panose="020B0502020104020203" pitchFamily="34" charset="0"/>
              </a:rPr>
              <a:t>Funding</a:t>
            </a:r>
            <a:r>
              <a:rPr lang="en-US" sz="2400" b="1" spc="-30" dirty="0">
                <a:effectLst/>
                <a:latin typeface="Arial" panose="020B0604020202020204" pitchFamily="34" charset="0"/>
                <a:ea typeface="Gill Sans MT" panose="020B0502020104020203" pitchFamily="34" charset="0"/>
                <a:cs typeface="Gill Sans MT" panose="020B0502020104020203" pitchFamily="34" charset="0"/>
              </a:rPr>
              <a:t> models/</a:t>
            </a:r>
            <a:r>
              <a:rPr lang="en-US" sz="2400" b="1" spc="-40" dirty="0">
                <a:effectLst/>
                <a:latin typeface="Arial" panose="020B0604020202020204" pitchFamily="34" charset="0"/>
                <a:ea typeface="Gill Sans MT" panose="020B0502020104020203" pitchFamily="34" charset="0"/>
                <a:cs typeface="Gill Sans MT" panose="020B0502020104020203" pitchFamily="34" charset="0"/>
              </a:rPr>
              <a:t>wrap</a:t>
            </a:r>
            <a:r>
              <a:rPr lang="en-US" sz="2400" b="1" spc="-25" dirty="0">
                <a:effectLst/>
                <a:latin typeface="Arial" panose="020B0604020202020204" pitchFamily="34" charset="0"/>
                <a:ea typeface="Gill Sans MT" panose="020B0502020104020203" pitchFamily="34" charset="0"/>
                <a:cs typeface="Gill Sans MT" panose="020B0502020104020203" pitchFamily="34" charset="0"/>
              </a:rPr>
              <a:t> </a:t>
            </a:r>
            <a:r>
              <a:rPr lang="en-US" sz="2400" b="1" spc="-40" dirty="0">
                <a:effectLst/>
                <a:latin typeface="Arial" panose="020B0604020202020204" pitchFamily="34" charset="0"/>
                <a:ea typeface="Gill Sans MT" panose="020B0502020104020203" pitchFamily="34" charset="0"/>
                <a:cs typeface="Gill Sans MT" panose="020B0502020104020203" pitchFamily="34" charset="0"/>
              </a:rPr>
              <a:t>around</a:t>
            </a:r>
            <a:r>
              <a:rPr lang="en-US" sz="2400" b="1" spc="-25" dirty="0">
                <a:effectLst/>
                <a:latin typeface="Arial" panose="020B0604020202020204" pitchFamily="34" charset="0"/>
                <a:ea typeface="Gill Sans MT" panose="020B0502020104020203" pitchFamily="34" charset="0"/>
                <a:cs typeface="Gill Sans MT" panose="020B0502020104020203" pitchFamily="34" charset="0"/>
              </a:rPr>
              <a:t> </a:t>
            </a:r>
            <a:r>
              <a:rPr lang="en-US" sz="2400" b="1" spc="-40" dirty="0">
                <a:effectLst/>
                <a:latin typeface="Arial" panose="020B0604020202020204" pitchFamily="34" charset="0"/>
                <a:ea typeface="Gill Sans MT" panose="020B0502020104020203" pitchFamily="34" charset="0"/>
                <a:cs typeface="Gill Sans MT" panose="020B0502020104020203" pitchFamily="34" charset="0"/>
              </a:rPr>
              <a:t>supports (4) </a:t>
            </a:r>
            <a:endParaRPr lang="en-US" sz="2400" b="1" dirty="0">
              <a:effectLst/>
              <a:latin typeface="Gill Sans MT" panose="020B0502020104020203" pitchFamily="34" charset="0"/>
              <a:ea typeface="Gill Sans MT" panose="020B0502020104020203" pitchFamily="34" charset="0"/>
              <a:cs typeface="Gill Sans MT" panose="020B0502020104020203"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400" b="1" dirty="0">
                <a:effectLst/>
                <a:latin typeface="Arial" panose="020B0604020202020204" pitchFamily="34" charset="0"/>
                <a:ea typeface="Book Antiqua" panose="02040602050305030304" pitchFamily="18" charset="0"/>
                <a:cs typeface="Book Antiqua" panose="02040602050305030304" pitchFamily="18" charset="0"/>
              </a:rPr>
              <a:t>Staffing (3)</a:t>
            </a:r>
            <a:endParaRPr lang="en-US" sz="2400" dirty="0">
              <a:effectLst/>
              <a:latin typeface="Book Antiqua" panose="02040602050305030304" pitchFamily="18" charset="0"/>
              <a:ea typeface="Book Antiqua" panose="02040602050305030304" pitchFamily="18" charset="0"/>
              <a:cs typeface="Book Antiqua" panose="0204060205030503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b="1" dirty="0">
                <a:effectLst/>
                <a:latin typeface="Arial" panose="020B0604020202020204" pitchFamily="34" charset="0"/>
                <a:ea typeface="Gill Sans MT" panose="020B0502020104020203" pitchFamily="34" charset="0"/>
                <a:cs typeface="Gill Sans MT" panose="020B0502020104020203" pitchFamily="34" charset="0"/>
              </a:rPr>
              <a:t>Standardization </a:t>
            </a:r>
            <a:r>
              <a:rPr lang="en-US" sz="2400" b="0" dirty="0">
                <a:effectLst/>
                <a:latin typeface="Arial" panose="020B0604020202020204" pitchFamily="34" charset="0"/>
                <a:ea typeface="Gill Sans MT" panose="020B0502020104020203" pitchFamily="34" charset="0"/>
                <a:cs typeface="Gill Sans MT" panose="020B0502020104020203" pitchFamily="34" charset="0"/>
              </a:rPr>
              <a:t>- processes, policies, reporting, </a:t>
            </a:r>
            <a:r>
              <a:rPr lang="en-US" sz="2400" b="0" dirty="0" err="1">
                <a:effectLst/>
                <a:latin typeface="Arial" panose="020B0604020202020204" pitchFamily="34" charset="0"/>
                <a:ea typeface="Gill Sans MT" panose="020B0502020104020203" pitchFamily="34" charset="0"/>
                <a:cs typeface="Gill Sans MT" panose="020B0502020104020203" pitchFamily="34" charset="0"/>
              </a:rPr>
              <a:t>etc</a:t>
            </a:r>
            <a:endParaRPr lang="en-US" sz="2400" b="1" dirty="0">
              <a:effectLst/>
              <a:latin typeface="Gill Sans MT" panose="020B0502020104020203" pitchFamily="34" charset="0"/>
              <a:ea typeface="Gill Sans MT" panose="020B0502020104020203" pitchFamily="34" charset="0"/>
              <a:cs typeface="Gill Sans MT" panose="020B0502020104020203"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400" b="1" dirty="0">
                <a:effectLst/>
                <a:latin typeface="Arial" panose="020B0604020202020204" pitchFamily="34" charset="0"/>
                <a:ea typeface="Gill Sans MT" panose="020B0502020104020203" pitchFamily="34" charset="0"/>
                <a:cs typeface="Gill Sans MT" panose="020B0502020104020203" pitchFamily="34" charset="0"/>
              </a:rPr>
              <a:t>ICCB</a:t>
            </a:r>
            <a:r>
              <a:rPr lang="en-US" sz="2400" b="1" spc="-105" dirty="0">
                <a:effectLst/>
                <a:latin typeface="Arial" panose="020B0604020202020204" pitchFamily="34" charset="0"/>
                <a:ea typeface="Gill Sans MT" panose="020B0502020104020203" pitchFamily="34" charset="0"/>
                <a:cs typeface="Gill Sans MT" panose="020B0502020104020203" pitchFamily="34" charset="0"/>
              </a:rPr>
              <a:t> </a:t>
            </a:r>
            <a:r>
              <a:rPr lang="en-US" sz="2400" b="1" dirty="0">
                <a:effectLst/>
                <a:latin typeface="Arial" panose="020B0604020202020204" pitchFamily="34" charset="0"/>
                <a:ea typeface="Gill Sans MT" panose="020B0502020104020203" pitchFamily="34" charset="0"/>
                <a:cs typeface="Gill Sans MT" panose="020B0502020104020203" pitchFamily="34" charset="0"/>
              </a:rPr>
              <a:t>develop</a:t>
            </a:r>
            <a:r>
              <a:rPr lang="en-US" sz="2400" b="1" spc="-100" dirty="0">
                <a:effectLst/>
                <a:latin typeface="Arial" panose="020B0604020202020204" pitchFamily="34" charset="0"/>
                <a:ea typeface="Gill Sans MT" panose="020B0502020104020203" pitchFamily="34" charset="0"/>
                <a:cs typeface="Gill Sans MT" panose="020B0502020104020203" pitchFamily="34" charset="0"/>
              </a:rPr>
              <a:t> </a:t>
            </a:r>
            <a:r>
              <a:rPr lang="en-US" sz="2400" b="1" dirty="0">
                <a:effectLst/>
                <a:latin typeface="Arial" panose="020B0604020202020204" pitchFamily="34" charset="0"/>
                <a:ea typeface="Gill Sans MT" panose="020B0502020104020203" pitchFamily="34" charset="0"/>
                <a:cs typeface="Gill Sans MT" panose="020B0502020104020203" pitchFamily="34" charset="0"/>
              </a:rPr>
              <a:t>programs</a:t>
            </a:r>
            <a:r>
              <a:rPr lang="en-US" sz="2400" b="1" spc="-100" dirty="0">
                <a:effectLst/>
                <a:latin typeface="Arial" panose="020B0604020202020204" pitchFamily="34" charset="0"/>
                <a:ea typeface="Gill Sans MT" panose="020B0502020104020203" pitchFamily="34" charset="0"/>
                <a:cs typeface="Gill Sans MT" panose="020B0502020104020203" pitchFamily="34" charset="0"/>
              </a:rPr>
              <a:t> </a:t>
            </a:r>
            <a:r>
              <a:rPr lang="en-US" sz="2400" b="1" dirty="0">
                <a:effectLst/>
                <a:latin typeface="Arial" panose="020B0604020202020204" pitchFamily="34" charset="0"/>
                <a:ea typeface="Gill Sans MT" panose="020B0502020104020203" pitchFamily="34" charset="0"/>
                <a:cs typeface="Gill Sans MT" panose="020B0502020104020203" pitchFamily="34" charset="0"/>
              </a:rPr>
              <a:t>for</a:t>
            </a:r>
            <a:r>
              <a:rPr lang="en-US" sz="2400" b="1" spc="-105" dirty="0">
                <a:effectLst/>
                <a:latin typeface="Arial" panose="020B0604020202020204" pitchFamily="34" charset="0"/>
                <a:ea typeface="Gill Sans MT" panose="020B0502020104020203" pitchFamily="34" charset="0"/>
                <a:cs typeface="Gill Sans MT" panose="020B0502020104020203" pitchFamily="34" charset="0"/>
              </a:rPr>
              <a:t> </a:t>
            </a:r>
            <a:r>
              <a:rPr lang="en-US" sz="2400" b="1" dirty="0">
                <a:effectLst/>
                <a:latin typeface="Arial" panose="020B0604020202020204" pitchFamily="34" charset="0"/>
                <a:ea typeface="Gill Sans MT" panose="020B0502020104020203" pitchFamily="34" charset="0"/>
                <a:cs typeface="Gill Sans MT" panose="020B0502020104020203" pitchFamily="34" charset="0"/>
              </a:rPr>
              <a:t>all</a:t>
            </a:r>
            <a:r>
              <a:rPr lang="en-US" sz="2400" b="1" spc="-100" dirty="0">
                <a:effectLst/>
                <a:latin typeface="Arial" panose="020B0604020202020204" pitchFamily="34" charset="0"/>
                <a:ea typeface="Gill Sans MT" panose="020B0502020104020203" pitchFamily="34" charset="0"/>
                <a:cs typeface="Gill Sans MT" panose="020B0502020104020203" pitchFamily="34" charset="0"/>
              </a:rPr>
              <a:t> </a:t>
            </a:r>
            <a:r>
              <a:rPr lang="en-US" sz="2400" b="1" dirty="0">
                <a:effectLst/>
                <a:latin typeface="Arial" panose="020B0604020202020204" pitchFamily="34" charset="0"/>
                <a:ea typeface="Gill Sans MT" panose="020B0502020104020203" pitchFamily="34" charset="0"/>
                <a:cs typeface="Gill Sans MT" panose="020B0502020104020203" pitchFamily="34" charset="0"/>
              </a:rPr>
              <a:t>colleges</a:t>
            </a:r>
            <a:r>
              <a:rPr lang="en-US" sz="2400" b="1" spc="-105" dirty="0">
                <a:effectLst/>
                <a:latin typeface="Arial" panose="020B0604020202020204" pitchFamily="34" charset="0"/>
                <a:ea typeface="Gill Sans MT" panose="020B0502020104020203" pitchFamily="34" charset="0"/>
                <a:cs typeface="Gill Sans MT" panose="020B0502020104020203" pitchFamily="34" charset="0"/>
              </a:rPr>
              <a:t> </a:t>
            </a:r>
            <a:r>
              <a:rPr lang="en-US" sz="2400" b="1" dirty="0">
                <a:effectLst/>
                <a:latin typeface="Arial" panose="020B0604020202020204" pitchFamily="34" charset="0"/>
                <a:ea typeface="Gill Sans MT" panose="020B0502020104020203" pitchFamily="34" charset="0"/>
                <a:cs typeface="Gill Sans MT" panose="020B0502020104020203" pitchFamily="34" charset="0"/>
              </a:rPr>
              <a:t>to utilize across state </a:t>
            </a:r>
            <a:r>
              <a:rPr lang="en-US" sz="2400" b="1" spc="-10" dirty="0">
                <a:effectLst/>
                <a:latin typeface="Arial" panose="020B0604020202020204" pitchFamily="34" charset="0"/>
                <a:ea typeface="Gill Sans MT" panose="020B0502020104020203" pitchFamily="34" charset="0"/>
                <a:cs typeface="Gill Sans MT" panose="020B0502020104020203" pitchFamily="34" charset="0"/>
              </a:rPr>
              <a:t>	</a:t>
            </a:r>
            <a:endParaRPr lang="en-US" sz="2400" b="1" dirty="0">
              <a:effectLst/>
              <a:latin typeface="Gill Sans MT" panose="020B0502020104020203" pitchFamily="34" charset="0"/>
              <a:ea typeface="Gill Sans MT" panose="020B0502020104020203" pitchFamily="34" charset="0"/>
              <a:cs typeface="Gill Sans MT" panose="020B0502020104020203" pitchFamily="34" charset="0"/>
            </a:endParaRPr>
          </a:p>
        </p:txBody>
      </p:sp>
    </p:spTree>
    <p:extLst>
      <p:ext uri="{BB962C8B-B14F-4D97-AF65-F5344CB8AC3E}">
        <p14:creationId xmlns:p14="http://schemas.microsoft.com/office/powerpoint/2010/main" val="4148418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6DD2BF9927C44C89E3180CF4D62709" ma:contentTypeVersion="12" ma:contentTypeDescription="Create a new document." ma:contentTypeScope="" ma:versionID="8aa6b82728c5a303f2875b0b17dbb613">
  <xsd:schema xmlns:xsd="http://www.w3.org/2001/XMLSchema" xmlns:xs="http://www.w3.org/2001/XMLSchema" xmlns:p="http://schemas.microsoft.com/office/2006/metadata/properties" xmlns:ns1="http://schemas.microsoft.com/sharepoint/v3" xmlns:ns2="be8bda8b-66d9-4225-abff-b2698cdb8837" xmlns:ns3="090c282b-d89e-4d4e-9ab3-34df1f47b2e0" targetNamespace="http://schemas.microsoft.com/office/2006/metadata/properties" ma:root="true" ma:fieldsID="b6a0bbd9573833caed2f8c0219d8729c" ns1:_="" ns2:_="" ns3:_="">
    <xsd:import namespace="http://schemas.microsoft.com/sharepoint/v3"/>
    <xsd:import namespace="be8bda8b-66d9-4225-abff-b2698cdb8837"/>
    <xsd:import namespace="090c282b-d89e-4d4e-9ab3-34df1f47b2e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8bda8b-66d9-4225-abff-b2698cdb88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0c282b-d89e-4d4e-9ab3-34df1f47b2e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7099E79-5769-4E0B-959E-FE7642D281CD}">
  <ds:schemaRefs>
    <ds:schemaRef ds:uri="http://schemas.microsoft.com/sharepoint/v3/contenttype/forms"/>
  </ds:schemaRefs>
</ds:datastoreItem>
</file>

<file path=customXml/itemProps2.xml><?xml version="1.0" encoding="utf-8"?>
<ds:datastoreItem xmlns:ds="http://schemas.openxmlformats.org/officeDocument/2006/customXml" ds:itemID="{54422EAE-9E18-4164-880B-B9124A844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e8bda8b-66d9-4225-abff-b2698cdb8837"/>
    <ds:schemaRef ds:uri="090c282b-d89e-4d4e-9ab3-34df1f47b2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3BE355-9329-44CF-AEAA-84F327AF8443}">
  <ds:schemaRefs>
    <ds:schemaRef ds:uri="http://schemas.microsoft.com/office/2006/documentManagement/types"/>
    <ds:schemaRef ds:uri="http://purl.org/dc/dcmitype/"/>
    <ds:schemaRef ds:uri="090c282b-d89e-4d4e-9ab3-34df1f47b2e0"/>
    <ds:schemaRef ds:uri="http://schemas.microsoft.com/office/infopath/2007/PartnerControls"/>
    <ds:schemaRef ds:uri="http://www.w3.org/XML/1998/namespace"/>
    <ds:schemaRef ds:uri="http://schemas.openxmlformats.org/package/2006/metadata/core-properties"/>
    <ds:schemaRef ds:uri="http://purl.org/dc/elements/1.1/"/>
    <ds:schemaRef ds:uri="be8bda8b-66d9-4225-abff-b2698cdb8837"/>
    <ds:schemaRef ds:uri="http://schemas.microsoft.com/sharepoint/v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540</TotalTime>
  <Words>1566</Words>
  <Application>Microsoft Office PowerPoint</Application>
  <PresentationFormat>Widescreen</PresentationFormat>
  <Paragraphs>166</Paragraphs>
  <Slides>23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Book Antiqua</vt:lpstr>
      <vt:lpstr>Calibri</vt:lpstr>
      <vt:lpstr>Century Gothic</vt:lpstr>
      <vt:lpstr>Courier New</vt:lpstr>
      <vt:lpstr>Gill Sans MT</vt:lpstr>
      <vt:lpstr>Symbol</vt:lpstr>
      <vt:lpstr>Trebuchet MS</vt:lpstr>
      <vt:lpstr>Wingdings</vt:lpstr>
      <vt:lpstr>Wingdings 2</vt:lpstr>
      <vt:lpstr>Quotable</vt:lpstr>
      <vt:lpstr>Apprenticeship Virtual Learning Community </vt:lpstr>
      <vt:lpstr>Welcome! Please put your names and institution in chat.</vt:lpstr>
      <vt:lpstr>ICCB Board Goals Tied to Apprenticeships</vt:lpstr>
      <vt:lpstr>Vision and mission</vt:lpstr>
      <vt:lpstr>Update on 11/3 meeting</vt:lpstr>
      <vt:lpstr>Poll Question #1 – In which sectors do your program have apprenticeships?</vt:lpstr>
      <vt:lpstr>Poll Question #2 – In what stage is your program for apprenticeship development?</vt:lpstr>
      <vt:lpstr>11/3 Meeting Discussion - Challenges</vt:lpstr>
      <vt:lpstr>Requests for Help</vt:lpstr>
      <vt:lpstr>Best Practices Shared</vt:lpstr>
      <vt:lpstr>Burning Next Steps or Topics</vt:lpstr>
      <vt:lpstr>Funding</vt:lpstr>
      <vt:lpstr>State &amp; Local Partnerships</vt:lpstr>
      <vt:lpstr>Apprenticeship Plan </vt:lpstr>
      <vt:lpstr>Let’s All get on the same page</vt:lpstr>
      <vt:lpstr>Terms and Definitions</vt:lpstr>
      <vt:lpstr>More Definitions…</vt:lpstr>
      <vt:lpstr>Even More Definitions…</vt:lpstr>
      <vt:lpstr>5 Hallmarks (Registered or Unregistered)</vt:lpstr>
      <vt:lpstr>Credit vs. Non-Credit</vt:lpstr>
      <vt:lpstr>Next Steps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Learninig Community </dc:title>
  <dc:creator>Nelson, Lavon</dc:creator>
  <cp:lastModifiedBy>Gerberding, Angela</cp:lastModifiedBy>
  <cp:revision>1</cp:revision>
  <dcterms:created xsi:type="dcterms:W3CDTF">2023-12-05T20:07:56Z</dcterms:created>
  <dcterms:modified xsi:type="dcterms:W3CDTF">2023-12-13T18:20:18Z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0x010100ED6DD2BF9927C44C89E3180CF4D62709</vt:lpwstr>
  </property>
</Properties>
</file>