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7CA412-35AB-14BF-5B17-5F7D1D25D9BD}" v="1372" dt="2020-07-19T21:00:04.754"/>
    <p1510:client id="{9165BDC5-1452-76C5-2149-722F7D4F48F9}" v="2801" dt="2020-07-17T21:01:43.155"/>
    <p1510:client id="{F6A46099-860A-C81F-E77E-196BA68D8CFE}" v="97" dt="2020-07-20T17:16:14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ela Lessner" userId="S::plessner@ccc.edu::cba54287-a233-4bc9-993d-22125c09e0fc" providerId="AD" clId="Web-{9165BDC5-1452-76C5-2149-722F7D4F48F9}"/>
    <pc:docChg chg="addSld delSld modSld">
      <pc:chgData name="Pamela Lessner" userId="S::plessner@ccc.edu::cba54287-a233-4bc9-993d-22125c09e0fc" providerId="AD" clId="Web-{9165BDC5-1452-76C5-2149-722F7D4F48F9}" dt="2020-07-17T21:01:43.155" v="2773" actId="20577"/>
      <pc:docMkLst>
        <pc:docMk/>
      </pc:docMkLst>
      <pc:sldChg chg="modSp new">
        <pc:chgData name="Pamela Lessner" userId="S::plessner@ccc.edu::cba54287-a233-4bc9-993d-22125c09e0fc" providerId="AD" clId="Web-{9165BDC5-1452-76C5-2149-722F7D4F48F9}" dt="2020-07-17T20:40:56.585" v="1811" actId="14100"/>
        <pc:sldMkLst>
          <pc:docMk/>
          <pc:sldMk cId="1365572064" sldId="256"/>
        </pc:sldMkLst>
        <pc:spChg chg="mod">
          <ac:chgData name="Pamela Lessner" userId="S::plessner@ccc.edu::cba54287-a233-4bc9-993d-22125c09e0fc" providerId="AD" clId="Web-{9165BDC5-1452-76C5-2149-722F7D4F48F9}" dt="2020-07-17T20:40:56.585" v="1811" actId="14100"/>
          <ac:spMkLst>
            <pc:docMk/>
            <pc:sldMk cId="1365572064" sldId="256"/>
            <ac:spMk id="2" creationId="{F20003A0-D4A4-4A1E-A5DB-95A881DAE293}"/>
          </ac:spMkLst>
        </pc:spChg>
        <pc:spChg chg="mod">
          <ac:chgData name="Pamela Lessner" userId="S::plessner@ccc.edu::cba54287-a233-4bc9-993d-22125c09e0fc" providerId="AD" clId="Web-{9165BDC5-1452-76C5-2149-722F7D4F48F9}" dt="2020-07-17T20:19:05.231" v="68" actId="1076"/>
          <ac:spMkLst>
            <pc:docMk/>
            <pc:sldMk cId="1365572064" sldId="256"/>
            <ac:spMk id="3" creationId="{83E3A342-BCEF-43C8-A5F2-256A09FEFCE2}"/>
          </ac:spMkLst>
        </pc:spChg>
      </pc:sldChg>
      <pc:sldChg chg="addSp modSp new">
        <pc:chgData name="Pamela Lessner" userId="S::plessner@ccc.edu::cba54287-a233-4bc9-993d-22125c09e0fc" providerId="AD" clId="Web-{9165BDC5-1452-76C5-2149-722F7D4F48F9}" dt="2020-07-17T20:25:49.291" v="652" actId="20577"/>
        <pc:sldMkLst>
          <pc:docMk/>
          <pc:sldMk cId="800162710" sldId="257"/>
        </pc:sldMkLst>
        <pc:spChg chg="mod">
          <ac:chgData name="Pamela Lessner" userId="S::plessner@ccc.edu::cba54287-a233-4bc9-993d-22125c09e0fc" providerId="AD" clId="Web-{9165BDC5-1452-76C5-2149-722F7D4F48F9}" dt="2020-07-17T20:23:38.130" v="452" actId="1076"/>
          <ac:spMkLst>
            <pc:docMk/>
            <pc:sldMk cId="800162710" sldId="257"/>
            <ac:spMk id="2" creationId="{3FD13327-E8C4-4F4E-8AA8-5469C4D91D38}"/>
          </ac:spMkLst>
        </pc:spChg>
        <pc:spChg chg="mod">
          <ac:chgData name="Pamela Lessner" userId="S::plessner@ccc.edu::cba54287-a233-4bc9-993d-22125c09e0fc" providerId="AD" clId="Web-{9165BDC5-1452-76C5-2149-722F7D4F48F9}" dt="2020-07-17T20:25:11.883" v="591" actId="20577"/>
          <ac:spMkLst>
            <pc:docMk/>
            <pc:sldMk cId="800162710" sldId="257"/>
            <ac:spMk id="3" creationId="{B69D35D3-A332-43ED-A6D3-C5DAC3F7AC27}"/>
          </ac:spMkLst>
        </pc:spChg>
        <pc:spChg chg="add mod">
          <ac:chgData name="Pamela Lessner" userId="S::plessner@ccc.edu::cba54287-a233-4bc9-993d-22125c09e0fc" providerId="AD" clId="Web-{9165BDC5-1452-76C5-2149-722F7D4F48F9}" dt="2020-07-17T20:25:49.291" v="652" actId="20577"/>
          <ac:spMkLst>
            <pc:docMk/>
            <pc:sldMk cId="800162710" sldId="257"/>
            <ac:spMk id="5" creationId="{CBD8000E-7F5F-461E-8AF4-2FE4B034F2C2}"/>
          </ac:spMkLst>
        </pc:spChg>
      </pc:sldChg>
      <pc:sldChg chg="addSp delSp modSp new">
        <pc:chgData name="Pamela Lessner" userId="S::plessner@ccc.edu::cba54287-a233-4bc9-993d-22125c09e0fc" providerId="AD" clId="Web-{9165BDC5-1452-76C5-2149-722F7D4F48F9}" dt="2020-07-17T20:30:27.924" v="918" actId="1076"/>
        <pc:sldMkLst>
          <pc:docMk/>
          <pc:sldMk cId="1487142021" sldId="258"/>
        </pc:sldMkLst>
        <pc:spChg chg="mod">
          <ac:chgData name="Pamela Lessner" userId="S::plessner@ccc.edu::cba54287-a233-4bc9-993d-22125c09e0fc" providerId="AD" clId="Web-{9165BDC5-1452-76C5-2149-722F7D4F48F9}" dt="2020-07-17T20:30:19.534" v="915" actId="20577"/>
          <ac:spMkLst>
            <pc:docMk/>
            <pc:sldMk cId="1487142021" sldId="258"/>
            <ac:spMk id="2" creationId="{42CDC2FB-7B93-40ED-BF99-3CA862B60727}"/>
          </ac:spMkLst>
        </pc:spChg>
        <pc:spChg chg="del">
          <ac:chgData name="Pamela Lessner" userId="S::plessner@ccc.edu::cba54287-a233-4bc9-993d-22125c09e0fc" providerId="AD" clId="Web-{9165BDC5-1452-76C5-2149-722F7D4F48F9}" dt="2020-07-17T20:26:50.402" v="700"/>
          <ac:spMkLst>
            <pc:docMk/>
            <pc:sldMk cId="1487142021" sldId="258"/>
            <ac:spMk id="3" creationId="{F9F101DC-F421-4213-B8F1-4C716688ADF5}"/>
          </ac:spMkLst>
        </pc:spChg>
        <pc:spChg chg="add mod">
          <ac:chgData name="Pamela Lessner" userId="S::plessner@ccc.edu::cba54287-a233-4bc9-993d-22125c09e0fc" providerId="AD" clId="Web-{9165BDC5-1452-76C5-2149-722F7D4F48F9}" dt="2020-07-17T20:30:27.924" v="918" actId="1076"/>
          <ac:spMkLst>
            <pc:docMk/>
            <pc:sldMk cId="1487142021" sldId="258"/>
            <ac:spMk id="5" creationId="{4B3445BF-7FE4-44C4-8B1E-FD86DDF89651}"/>
          </ac:spMkLst>
        </pc:spChg>
        <pc:spChg chg="add mod">
          <ac:chgData name="Pamela Lessner" userId="S::plessner@ccc.edu::cba54287-a233-4bc9-993d-22125c09e0fc" providerId="AD" clId="Web-{9165BDC5-1452-76C5-2149-722F7D4F48F9}" dt="2020-07-17T20:30:24.096" v="917" actId="1076"/>
          <ac:spMkLst>
            <pc:docMk/>
            <pc:sldMk cId="1487142021" sldId="258"/>
            <ac:spMk id="7" creationId="{798E61A4-8B32-4886-B17C-F8B06D9E550E}"/>
          </ac:spMkLst>
        </pc:spChg>
      </pc:sldChg>
      <pc:sldChg chg="modSp new del">
        <pc:chgData name="Pamela Lessner" userId="S::plessner@ccc.edu::cba54287-a233-4bc9-993d-22125c09e0fc" providerId="AD" clId="Web-{9165BDC5-1452-76C5-2149-722F7D4F48F9}" dt="2020-07-17T20:26:12.338" v="683"/>
        <pc:sldMkLst>
          <pc:docMk/>
          <pc:sldMk cId="1980946328" sldId="258"/>
        </pc:sldMkLst>
        <pc:spChg chg="mod">
          <ac:chgData name="Pamela Lessner" userId="S::plessner@ccc.edu::cba54287-a233-4bc9-993d-22125c09e0fc" providerId="AD" clId="Web-{9165BDC5-1452-76C5-2149-722F7D4F48F9}" dt="2020-07-17T20:26:04.588" v="680" actId="20577"/>
          <ac:spMkLst>
            <pc:docMk/>
            <pc:sldMk cId="1980946328" sldId="258"/>
            <ac:spMk id="2" creationId="{B560CD7F-80A5-4EFD-A1AF-45772AA3F3DF}"/>
          </ac:spMkLst>
        </pc:spChg>
      </pc:sldChg>
      <pc:sldChg chg="modSp add replId">
        <pc:chgData name="Pamela Lessner" userId="S::plessner@ccc.edu::cba54287-a233-4bc9-993d-22125c09e0fc" providerId="AD" clId="Web-{9165BDC5-1452-76C5-2149-722F7D4F48F9}" dt="2020-07-17T20:49:57.117" v="2407" actId="20577"/>
        <pc:sldMkLst>
          <pc:docMk/>
          <pc:sldMk cId="3825488876" sldId="259"/>
        </pc:sldMkLst>
        <pc:spChg chg="mod">
          <ac:chgData name="Pamela Lessner" userId="S::plessner@ccc.edu::cba54287-a233-4bc9-993d-22125c09e0fc" providerId="AD" clId="Web-{9165BDC5-1452-76C5-2149-722F7D4F48F9}" dt="2020-07-17T20:31:59.115" v="926" actId="20577"/>
          <ac:spMkLst>
            <pc:docMk/>
            <pc:sldMk cId="3825488876" sldId="259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9165BDC5-1452-76C5-2149-722F7D4F48F9}" dt="2020-07-17T20:36:28.326" v="1507" actId="20577"/>
          <ac:spMkLst>
            <pc:docMk/>
            <pc:sldMk cId="3825488876" sldId="259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9165BDC5-1452-76C5-2149-722F7D4F48F9}" dt="2020-07-17T20:49:57.117" v="2407" actId="20577"/>
          <ac:spMkLst>
            <pc:docMk/>
            <pc:sldMk cId="3825488876" sldId="259"/>
            <ac:spMk id="7" creationId="{798E61A4-8B32-4886-B17C-F8B06D9E550E}"/>
          </ac:spMkLst>
        </pc:spChg>
      </pc:sldChg>
      <pc:sldChg chg="modSp add replId">
        <pc:chgData name="Pamela Lessner" userId="S::plessner@ccc.edu::cba54287-a233-4bc9-993d-22125c09e0fc" providerId="AD" clId="Web-{9165BDC5-1452-76C5-2149-722F7D4F48F9}" dt="2020-07-17T20:47:43.019" v="2256" actId="20577"/>
        <pc:sldMkLst>
          <pc:docMk/>
          <pc:sldMk cId="35695373" sldId="260"/>
        </pc:sldMkLst>
        <pc:spChg chg="mod">
          <ac:chgData name="Pamela Lessner" userId="S::plessner@ccc.edu::cba54287-a233-4bc9-993d-22125c09e0fc" providerId="AD" clId="Web-{9165BDC5-1452-76C5-2149-722F7D4F48F9}" dt="2020-07-17T20:40:18.068" v="1809" actId="20577"/>
          <ac:spMkLst>
            <pc:docMk/>
            <pc:sldMk cId="35695373" sldId="260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9165BDC5-1452-76C5-2149-722F7D4F48F9}" dt="2020-07-17T20:47:43.019" v="2256" actId="20577"/>
          <ac:spMkLst>
            <pc:docMk/>
            <pc:sldMk cId="35695373" sldId="260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9165BDC5-1452-76C5-2149-722F7D4F48F9}" dt="2020-07-17T20:46:32.487" v="2128" actId="20577"/>
          <ac:spMkLst>
            <pc:docMk/>
            <pc:sldMk cId="35695373" sldId="260"/>
            <ac:spMk id="7" creationId="{798E61A4-8B32-4886-B17C-F8B06D9E550E}"/>
          </ac:spMkLst>
        </pc:spChg>
      </pc:sldChg>
      <pc:sldChg chg="modSp add replId">
        <pc:chgData name="Pamela Lessner" userId="S::plessner@ccc.edu::cba54287-a233-4bc9-993d-22125c09e0fc" providerId="AD" clId="Web-{9165BDC5-1452-76C5-2149-722F7D4F48F9}" dt="2020-07-17T20:49:25.804" v="2383" actId="20577"/>
        <pc:sldMkLst>
          <pc:docMk/>
          <pc:sldMk cId="1291374871" sldId="261"/>
        </pc:sldMkLst>
        <pc:spChg chg="mod">
          <ac:chgData name="Pamela Lessner" userId="S::plessner@ccc.edu::cba54287-a233-4bc9-993d-22125c09e0fc" providerId="AD" clId="Web-{9165BDC5-1452-76C5-2149-722F7D4F48F9}" dt="2020-07-17T20:49:25.804" v="2383" actId="20577"/>
          <ac:spMkLst>
            <pc:docMk/>
            <pc:sldMk cId="1291374871" sldId="261"/>
            <ac:spMk id="5" creationId="{4B3445BF-7FE4-44C4-8B1E-FD86DDF89651}"/>
          </ac:spMkLst>
        </pc:spChg>
      </pc:sldChg>
      <pc:sldChg chg="modSp add replId">
        <pc:chgData name="Pamela Lessner" userId="S::plessner@ccc.edu::cba54287-a233-4bc9-993d-22125c09e0fc" providerId="AD" clId="Web-{9165BDC5-1452-76C5-2149-722F7D4F48F9}" dt="2020-07-17T20:58:29.805" v="2635" actId="20577"/>
        <pc:sldMkLst>
          <pc:docMk/>
          <pc:sldMk cId="2578575411" sldId="262"/>
        </pc:sldMkLst>
        <pc:spChg chg="mod">
          <ac:chgData name="Pamela Lessner" userId="S::plessner@ccc.edu::cba54287-a233-4bc9-993d-22125c09e0fc" providerId="AD" clId="Web-{9165BDC5-1452-76C5-2149-722F7D4F48F9}" dt="2020-07-17T20:49:37.821" v="2400" actId="20577"/>
          <ac:spMkLst>
            <pc:docMk/>
            <pc:sldMk cId="2578575411" sldId="262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9165BDC5-1452-76C5-2149-722F7D4F48F9}" dt="2020-07-17T20:51:18.948" v="2581" actId="20577"/>
          <ac:spMkLst>
            <pc:docMk/>
            <pc:sldMk cId="2578575411" sldId="262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9165BDC5-1452-76C5-2149-722F7D4F48F9}" dt="2020-07-17T20:58:29.805" v="2635" actId="20577"/>
          <ac:spMkLst>
            <pc:docMk/>
            <pc:sldMk cId="2578575411" sldId="262"/>
            <ac:spMk id="7" creationId="{798E61A4-8B32-4886-B17C-F8B06D9E550E}"/>
          </ac:spMkLst>
        </pc:spChg>
      </pc:sldChg>
      <pc:sldChg chg="modSp add replId">
        <pc:chgData name="Pamela Lessner" userId="S::plessner@ccc.edu::cba54287-a233-4bc9-993d-22125c09e0fc" providerId="AD" clId="Web-{9165BDC5-1452-76C5-2149-722F7D4F48F9}" dt="2020-07-17T21:01:43.139" v="2772" actId="20577"/>
        <pc:sldMkLst>
          <pc:docMk/>
          <pc:sldMk cId="3582876902" sldId="263"/>
        </pc:sldMkLst>
        <pc:spChg chg="mod">
          <ac:chgData name="Pamela Lessner" userId="S::plessner@ccc.edu::cba54287-a233-4bc9-993d-22125c09e0fc" providerId="AD" clId="Web-{9165BDC5-1452-76C5-2149-722F7D4F48F9}" dt="2020-07-17T20:58:43.868" v="2662" actId="20577"/>
          <ac:spMkLst>
            <pc:docMk/>
            <pc:sldMk cId="3582876902" sldId="263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9165BDC5-1452-76C5-2149-722F7D4F48F9}" dt="2020-07-17T20:59:50.980" v="2762" actId="20577"/>
          <ac:spMkLst>
            <pc:docMk/>
            <pc:sldMk cId="3582876902" sldId="263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9165BDC5-1452-76C5-2149-722F7D4F48F9}" dt="2020-07-17T21:01:43.139" v="2772" actId="20577"/>
          <ac:spMkLst>
            <pc:docMk/>
            <pc:sldMk cId="3582876902" sldId="263"/>
            <ac:spMk id="7" creationId="{798E61A4-8B32-4886-B17C-F8B06D9E550E}"/>
          </ac:spMkLst>
        </pc:spChg>
      </pc:sldChg>
    </pc:docChg>
  </pc:docChgLst>
  <pc:docChgLst>
    <pc:chgData name="Pamela Lessner" userId="S::plessner@ccc.edu::cba54287-a233-4bc9-993d-22125c09e0fc" providerId="AD" clId="Web-{027CA412-35AB-14BF-5B17-5F7D1D25D9BD}"/>
    <pc:docChg chg="modSld sldOrd">
      <pc:chgData name="Pamela Lessner" userId="S::plessner@ccc.edu::cba54287-a233-4bc9-993d-22125c09e0fc" providerId="AD" clId="Web-{027CA412-35AB-14BF-5B17-5F7D1D25D9BD}" dt="2020-07-19T21:00:04.754" v="1358" actId="20577"/>
      <pc:docMkLst>
        <pc:docMk/>
      </pc:docMkLst>
      <pc:sldChg chg="addSp modSp mod setBg">
        <pc:chgData name="Pamela Lessner" userId="S::plessner@ccc.edu::cba54287-a233-4bc9-993d-22125c09e0fc" providerId="AD" clId="Web-{027CA412-35AB-14BF-5B17-5F7D1D25D9BD}" dt="2020-07-19T20:46:44.891" v="1059"/>
        <pc:sldMkLst>
          <pc:docMk/>
          <pc:sldMk cId="1365572064" sldId="256"/>
        </pc:sldMkLst>
        <pc:spChg chg="mod">
          <ac:chgData name="Pamela Lessner" userId="S::plessner@ccc.edu::cba54287-a233-4bc9-993d-22125c09e0fc" providerId="AD" clId="Web-{027CA412-35AB-14BF-5B17-5F7D1D25D9BD}" dt="2020-07-19T20:46:44.891" v="1059"/>
          <ac:spMkLst>
            <pc:docMk/>
            <pc:sldMk cId="1365572064" sldId="256"/>
            <ac:spMk id="2" creationId="{F20003A0-D4A4-4A1E-A5DB-95A881DAE293}"/>
          </ac:spMkLst>
        </pc:spChg>
        <pc:spChg chg="mod">
          <ac:chgData name="Pamela Lessner" userId="S::plessner@ccc.edu::cba54287-a233-4bc9-993d-22125c09e0fc" providerId="AD" clId="Web-{027CA412-35AB-14BF-5B17-5F7D1D25D9BD}" dt="2020-07-19T20:46:44.891" v="1059"/>
          <ac:spMkLst>
            <pc:docMk/>
            <pc:sldMk cId="1365572064" sldId="256"/>
            <ac:spMk id="3" creationId="{83E3A342-BCEF-43C8-A5F2-256A09FEFCE2}"/>
          </ac:spMkLst>
        </pc:spChg>
        <pc:spChg chg="add">
          <ac:chgData name="Pamela Lessner" userId="S::plessner@ccc.edu::cba54287-a233-4bc9-993d-22125c09e0fc" providerId="AD" clId="Web-{027CA412-35AB-14BF-5B17-5F7D1D25D9BD}" dt="2020-07-19T20:46:44.891" v="1059"/>
          <ac:spMkLst>
            <pc:docMk/>
            <pc:sldMk cId="1365572064" sldId="256"/>
            <ac:spMk id="8" creationId="{5FB946D7-1CA4-446E-8795-007CACFDEB88}"/>
          </ac:spMkLst>
        </pc:spChg>
        <pc:spChg chg="add">
          <ac:chgData name="Pamela Lessner" userId="S::plessner@ccc.edu::cba54287-a233-4bc9-993d-22125c09e0fc" providerId="AD" clId="Web-{027CA412-35AB-14BF-5B17-5F7D1D25D9BD}" dt="2020-07-19T20:46:44.891" v="1059"/>
          <ac:spMkLst>
            <pc:docMk/>
            <pc:sldMk cId="1365572064" sldId="256"/>
            <ac:spMk id="10" creationId="{192416F2-BC84-4D7C-80C6-6296C10C3819}"/>
          </ac:spMkLst>
        </pc:spChg>
        <pc:cxnChg chg="add">
          <ac:chgData name="Pamela Lessner" userId="S::plessner@ccc.edu::cba54287-a233-4bc9-993d-22125c09e0fc" providerId="AD" clId="Web-{027CA412-35AB-14BF-5B17-5F7D1D25D9BD}" dt="2020-07-19T20:46:44.891" v="1059"/>
          <ac:cxnSpMkLst>
            <pc:docMk/>
            <pc:sldMk cId="1365572064" sldId="256"/>
            <ac:cxnSpMk id="12" creationId="{2330623A-AB89-4E04-AC9A-2BAFBF85AE3A}"/>
          </ac:cxnSpMkLst>
        </pc:cxnChg>
      </pc:sldChg>
      <pc:sldChg chg="addSp modSp mod setBg">
        <pc:chgData name="Pamela Lessner" userId="S::plessner@ccc.edu::cba54287-a233-4bc9-993d-22125c09e0fc" providerId="AD" clId="Web-{027CA412-35AB-14BF-5B17-5F7D1D25D9BD}" dt="2020-07-19T20:55:58.392" v="1273" actId="20577"/>
        <pc:sldMkLst>
          <pc:docMk/>
          <pc:sldMk cId="800162710" sldId="257"/>
        </pc:sldMkLst>
        <pc:spChg chg="mod">
          <ac:chgData name="Pamela Lessner" userId="S::plessner@ccc.edu::cba54287-a233-4bc9-993d-22125c09e0fc" providerId="AD" clId="Web-{027CA412-35AB-14BF-5B17-5F7D1D25D9BD}" dt="2020-07-19T20:51:57.392" v="1140" actId="20577"/>
          <ac:spMkLst>
            <pc:docMk/>
            <pc:sldMk cId="800162710" sldId="257"/>
            <ac:spMk id="2" creationId="{3FD13327-E8C4-4F4E-8AA8-5469C4D91D38}"/>
          </ac:spMkLst>
        </pc:spChg>
        <pc:spChg chg="mod">
          <ac:chgData name="Pamela Lessner" userId="S::plessner@ccc.edu::cba54287-a233-4bc9-993d-22125c09e0fc" providerId="AD" clId="Web-{027CA412-35AB-14BF-5B17-5F7D1D25D9BD}" dt="2020-07-19T20:54:13.939" v="1203" actId="20577"/>
          <ac:spMkLst>
            <pc:docMk/>
            <pc:sldMk cId="800162710" sldId="257"/>
            <ac:spMk id="3" creationId="{B69D35D3-A332-43ED-A6D3-C5DAC3F7AC27}"/>
          </ac:spMkLst>
        </pc:spChg>
        <pc:spChg chg="mod">
          <ac:chgData name="Pamela Lessner" userId="S::plessner@ccc.edu::cba54287-a233-4bc9-993d-22125c09e0fc" providerId="AD" clId="Web-{027CA412-35AB-14BF-5B17-5F7D1D25D9BD}" dt="2020-07-19T20:55:58.392" v="1273" actId="20577"/>
          <ac:spMkLst>
            <pc:docMk/>
            <pc:sldMk cId="800162710" sldId="257"/>
            <ac:spMk id="5" creationId="{CBD8000E-7F5F-461E-8AF4-2FE4B034F2C2}"/>
          </ac:spMkLst>
        </pc:spChg>
        <pc:spChg chg="add">
          <ac:chgData name="Pamela Lessner" userId="S::plessner@ccc.edu::cba54287-a233-4bc9-993d-22125c09e0fc" providerId="AD" clId="Web-{027CA412-35AB-14BF-5B17-5F7D1D25D9BD}" dt="2020-07-19T20:46:49.500" v="1060"/>
          <ac:spMkLst>
            <pc:docMk/>
            <pc:sldMk cId="800162710" sldId="257"/>
            <ac:spMk id="10" creationId="{1707FC24-6981-43D9-B525-C7832BA22463}"/>
          </ac:spMkLst>
        </pc:spChg>
      </pc:sldChg>
      <pc:sldChg chg="addSp modSp mod setBg">
        <pc:chgData name="Pamela Lessner" userId="S::plessner@ccc.edu::cba54287-a233-4bc9-993d-22125c09e0fc" providerId="AD" clId="Web-{027CA412-35AB-14BF-5B17-5F7D1D25D9BD}" dt="2020-07-19T20:57:00.394" v="1312" actId="1076"/>
        <pc:sldMkLst>
          <pc:docMk/>
          <pc:sldMk cId="1487142021" sldId="258"/>
        </pc:sldMkLst>
        <pc:spChg chg="mod">
          <ac:chgData name="Pamela Lessner" userId="S::plessner@ccc.edu::cba54287-a233-4bc9-993d-22125c09e0fc" providerId="AD" clId="Web-{027CA412-35AB-14BF-5B17-5F7D1D25D9BD}" dt="2020-07-19T20:53:55.251" v="1195" actId="20577"/>
          <ac:spMkLst>
            <pc:docMk/>
            <pc:sldMk cId="1487142021" sldId="258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027CA412-35AB-14BF-5B17-5F7D1D25D9BD}" dt="2020-07-19T20:57:00.394" v="1312" actId="1076"/>
          <ac:spMkLst>
            <pc:docMk/>
            <pc:sldMk cId="1487142021" sldId="258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027CA412-35AB-14BF-5B17-5F7D1D25D9BD}" dt="2020-07-19T20:56:56.658" v="1311" actId="1076"/>
          <ac:spMkLst>
            <pc:docMk/>
            <pc:sldMk cId="1487142021" sldId="258"/>
            <ac:spMk id="7" creationId="{798E61A4-8B32-4886-B17C-F8B06D9E550E}"/>
          </ac:spMkLst>
        </pc:spChg>
        <pc:spChg chg="add">
          <ac:chgData name="Pamela Lessner" userId="S::plessner@ccc.edu::cba54287-a233-4bc9-993d-22125c09e0fc" providerId="AD" clId="Web-{027CA412-35AB-14BF-5B17-5F7D1D25D9BD}" dt="2020-07-19T20:46:55.032" v="1061"/>
          <ac:spMkLst>
            <pc:docMk/>
            <pc:sldMk cId="1487142021" sldId="258"/>
            <ac:spMk id="12" creationId="{1707FC24-6981-43D9-B525-C7832BA22463}"/>
          </ac:spMkLst>
        </pc:spChg>
      </pc:sldChg>
      <pc:sldChg chg="addSp modSp mod setBg">
        <pc:chgData name="Pamela Lessner" userId="S::plessner@ccc.edu::cba54287-a233-4bc9-993d-22125c09e0fc" providerId="AD" clId="Web-{027CA412-35AB-14BF-5B17-5F7D1D25D9BD}" dt="2020-07-19T20:59:47.566" v="1356" actId="20577"/>
        <pc:sldMkLst>
          <pc:docMk/>
          <pc:sldMk cId="3825488876" sldId="259"/>
        </pc:sldMkLst>
        <pc:spChg chg="mod">
          <ac:chgData name="Pamela Lessner" userId="S::plessner@ccc.edu::cba54287-a233-4bc9-993d-22125c09e0fc" providerId="AD" clId="Web-{027CA412-35AB-14BF-5B17-5F7D1D25D9BD}" dt="2020-07-19T20:47:01.422" v="1062"/>
          <ac:spMkLst>
            <pc:docMk/>
            <pc:sldMk cId="3825488876" sldId="259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027CA412-35AB-14BF-5B17-5F7D1D25D9BD}" dt="2020-07-19T20:59:35.254" v="1351" actId="20577"/>
          <ac:spMkLst>
            <pc:docMk/>
            <pc:sldMk cId="3825488876" sldId="259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027CA412-35AB-14BF-5B17-5F7D1D25D9BD}" dt="2020-07-19T20:59:47.566" v="1356" actId="20577"/>
          <ac:spMkLst>
            <pc:docMk/>
            <pc:sldMk cId="3825488876" sldId="259"/>
            <ac:spMk id="7" creationId="{798E61A4-8B32-4886-B17C-F8B06D9E550E}"/>
          </ac:spMkLst>
        </pc:spChg>
        <pc:spChg chg="add">
          <ac:chgData name="Pamela Lessner" userId="S::plessner@ccc.edu::cba54287-a233-4bc9-993d-22125c09e0fc" providerId="AD" clId="Web-{027CA412-35AB-14BF-5B17-5F7D1D25D9BD}" dt="2020-07-19T20:47:01.422" v="1062"/>
          <ac:spMkLst>
            <pc:docMk/>
            <pc:sldMk cId="3825488876" sldId="259"/>
            <ac:spMk id="12" creationId="{1707FC24-6981-43D9-B525-C7832BA22463}"/>
          </ac:spMkLst>
        </pc:spChg>
      </pc:sldChg>
      <pc:sldChg chg="addSp modSp mod setBg">
        <pc:chgData name="Pamela Lessner" userId="S::plessner@ccc.edu::cba54287-a233-4bc9-993d-22125c09e0fc" providerId="AD" clId="Web-{027CA412-35AB-14BF-5B17-5F7D1D25D9BD}" dt="2020-07-19T20:49:52.376" v="1114" actId="20577"/>
        <pc:sldMkLst>
          <pc:docMk/>
          <pc:sldMk cId="35695373" sldId="260"/>
        </pc:sldMkLst>
        <pc:spChg chg="mod">
          <ac:chgData name="Pamela Lessner" userId="S::plessner@ccc.edu::cba54287-a233-4bc9-993d-22125c09e0fc" providerId="AD" clId="Web-{027CA412-35AB-14BF-5B17-5F7D1D25D9BD}" dt="2020-07-19T20:47:08.703" v="1063"/>
          <ac:spMkLst>
            <pc:docMk/>
            <pc:sldMk cId="35695373" sldId="260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027CA412-35AB-14BF-5B17-5F7D1D25D9BD}" dt="2020-07-19T20:49:46.126" v="1110" actId="20577"/>
          <ac:spMkLst>
            <pc:docMk/>
            <pc:sldMk cId="35695373" sldId="260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027CA412-35AB-14BF-5B17-5F7D1D25D9BD}" dt="2020-07-19T20:49:52.376" v="1114" actId="20577"/>
          <ac:spMkLst>
            <pc:docMk/>
            <pc:sldMk cId="35695373" sldId="260"/>
            <ac:spMk id="7" creationId="{798E61A4-8B32-4886-B17C-F8B06D9E550E}"/>
          </ac:spMkLst>
        </pc:spChg>
        <pc:spChg chg="add">
          <ac:chgData name="Pamela Lessner" userId="S::plessner@ccc.edu::cba54287-a233-4bc9-993d-22125c09e0fc" providerId="AD" clId="Web-{027CA412-35AB-14BF-5B17-5F7D1D25D9BD}" dt="2020-07-19T20:47:08.703" v="1063"/>
          <ac:spMkLst>
            <pc:docMk/>
            <pc:sldMk cId="35695373" sldId="260"/>
            <ac:spMk id="12" creationId="{4C608BEB-860E-4094-8511-78603564A75E}"/>
          </ac:spMkLst>
        </pc:spChg>
        <pc:cxnChg chg="add">
          <ac:chgData name="Pamela Lessner" userId="S::plessner@ccc.edu::cba54287-a233-4bc9-993d-22125c09e0fc" providerId="AD" clId="Web-{027CA412-35AB-14BF-5B17-5F7D1D25D9BD}" dt="2020-07-19T20:47:08.703" v="1063"/>
          <ac:cxnSpMkLst>
            <pc:docMk/>
            <pc:sldMk cId="35695373" sldId="260"/>
            <ac:cxnSpMk id="14" creationId="{1F16A8D4-FE87-4604-88B2-394B5D1EB437}"/>
          </ac:cxnSpMkLst>
        </pc:cxnChg>
      </pc:sldChg>
      <pc:sldChg chg="addSp modSp mod setBg">
        <pc:chgData name="Pamela Lessner" userId="S::plessner@ccc.edu::cba54287-a233-4bc9-993d-22125c09e0fc" providerId="AD" clId="Web-{027CA412-35AB-14BF-5B17-5F7D1D25D9BD}" dt="2020-07-19T20:51:41.517" v="1135" actId="20577"/>
        <pc:sldMkLst>
          <pc:docMk/>
          <pc:sldMk cId="1291374871" sldId="261"/>
        </pc:sldMkLst>
        <pc:spChg chg="mod">
          <ac:chgData name="Pamela Lessner" userId="S::plessner@ccc.edu::cba54287-a233-4bc9-993d-22125c09e0fc" providerId="AD" clId="Web-{027CA412-35AB-14BF-5B17-5F7D1D25D9BD}" dt="2020-07-19T20:51:41.517" v="1135" actId="20577"/>
          <ac:spMkLst>
            <pc:docMk/>
            <pc:sldMk cId="1291374871" sldId="261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027CA412-35AB-14BF-5B17-5F7D1D25D9BD}" dt="2020-07-19T20:50:55.392" v="1120" actId="20577"/>
          <ac:spMkLst>
            <pc:docMk/>
            <pc:sldMk cId="1291374871" sldId="261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027CA412-35AB-14BF-5B17-5F7D1D25D9BD}" dt="2020-07-19T20:51:07.204" v="1126" actId="20577"/>
          <ac:spMkLst>
            <pc:docMk/>
            <pc:sldMk cId="1291374871" sldId="261"/>
            <ac:spMk id="7" creationId="{798E61A4-8B32-4886-B17C-F8B06D9E550E}"/>
          </ac:spMkLst>
        </pc:spChg>
        <pc:spChg chg="add">
          <ac:chgData name="Pamela Lessner" userId="S::plessner@ccc.edu::cba54287-a233-4bc9-993d-22125c09e0fc" providerId="AD" clId="Web-{027CA412-35AB-14BF-5B17-5F7D1D25D9BD}" dt="2020-07-19T20:47:31.125" v="1068"/>
          <ac:spMkLst>
            <pc:docMk/>
            <pc:sldMk cId="1291374871" sldId="261"/>
            <ac:spMk id="12" creationId="{1707FC24-6981-43D9-B525-C7832BA22463}"/>
          </ac:spMkLst>
        </pc:spChg>
      </pc:sldChg>
      <pc:sldChg chg="addSp modSp mod setBg">
        <pc:chgData name="Pamela Lessner" userId="S::plessner@ccc.edu::cba54287-a233-4bc9-993d-22125c09e0fc" providerId="AD" clId="Web-{027CA412-35AB-14BF-5B17-5F7D1D25D9BD}" dt="2020-07-19T20:51:32.392" v="1132" actId="20577"/>
        <pc:sldMkLst>
          <pc:docMk/>
          <pc:sldMk cId="2578575411" sldId="262"/>
        </pc:sldMkLst>
        <pc:spChg chg="mod">
          <ac:chgData name="Pamela Lessner" userId="S::plessner@ccc.edu::cba54287-a233-4bc9-993d-22125c09e0fc" providerId="AD" clId="Web-{027CA412-35AB-14BF-5B17-5F7D1D25D9BD}" dt="2020-07-19T20:51:32.392" v="1132" actId="20577"/>
          <ac:spMkLst>
            <pc:docMk/>
            <pc:sldMk cId="2578575411" sldId="262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027CA412-35AB-14BF-5B17-5F7D1D25D9BD}" dt="2020-07-19T20:51:17.767" v="1128" actId="20577"/>
          <ac:spMkLst>
            <pc:docMk/>
            <pc:sldMk cId="2578575411" sldId="262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027CA412-35AB-14BF-5B17-5F7D1D25D9BD}" dt="2020-07-19T20:51:22.642" v="1130" actId="20577"/>
          <ac:spMkLst>
            <pc:docMk/>
            <pc:sldMk cId="2578575411" sldId="262"/>
            <ac:spMk id="7" creationId="{798E61A4-8B32-4886-B17C-F8B06D9E550E}"/>
          </ac:spMkLst>
        </pc:spChg>
        <pc:spChg chg="add">
          <ac:chgData name="Pamela Lessner" userId="S::plessner@ccc.edu::cba54287-a233-4bc9-993d-22125c09e0fc" providerId="AD" clId="Web-{027CA412-35AB-14BF-5B17-5F7D1D25D9BD}" dt="2020-07-19T20:46:28.250" v="1058"/>
          <ac:spMkLst>
            <pc:docMk/>
            <pc:sldMk cId="2578575411" sldId="262"/>
            <ac:spMk id="12" creationId="{1707FC24-6981-43D9-B525-C7832BA22463}"/>
          </ac:spMkLst>
        </pc:spChg>
      </pc:sldChg>
      <pc:sldChg chg="addSp modSp ord">
        <pc:chgData name="Pamela Lessner" userId="S::plessner@ccc.edu::cba54287-a233-4bc9-993d-22125c09e0fc" providerId="AD" clId="Web-{027CA412-35AB-14BF-5B17-5F7D1D25D9BD}" dt="2020-07-19T20:27:01.170" v="423" actId="20577"/>
        <pc:sldMkLst>
          <pc:docMk/>
          <pc:sldMk cId="3582876902" sldId="263"/>
        </pc:sldMkLst>
        <pc:spChg chg="mod">
          <ac:chgData name="Pamela Lessner" userId="S::plessner@ccc.edu::cba54287-a233-4bc9-993d-22125c09e0fc" providerId="AD" clId="Web-{027CA412-35AB-14BF-5B17-5F7D1D25D9BD}" dt="2020-07-19T20:27:01.170" v="423" actId="20577"/>
          <ac:spMkLst>
            <pc:docMk/>
            <pc:sldMk cId="3582876902" sldId="263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027CA412-35AB-14BF-5B17-5F7D1D25D9BD}" dt="2020-07-19T20:16:23.809" v="120" actId="14100"/>
          <ac:spMkLst>
            <pc:docMk/>
            <pc:sldMk cId="3582876902" sldId="263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027CA412-35AB-14BF-5B17-5F7D1D25D9BD}" dt="2020-07-19T20:16:39.450" v="127" actId="20577"/>
          <ac:spMkLst>
            <pc:docMk/>
            <pc:sldMk cId="3582876902" sldId="263"/>
            <ac:spMk id="7" creationId="{798E61A4-8B32-4886-B17C-F8B06D9E550E}"/>
          </ac:spMkLst>
        </pc:spChg>
        <pc:picChg chg="add mod">
          <ac:chgData name="Pamela Lessner" userId="S::plessner@ccc.edu::cba54287-a233-4bc9-993d-22125c09e0fc" providerId="AD" clId="Web-{027CA412-35AB-14BF-5B17-5F7D1D25D9BD}" dt="2020-07-19T20:16:26.778" v="121" actId="1076"/>
          <ac:picMkLst>
            <pc:docMk/>
            <pc:sldMk cId="3582876902" sldId="263"/>
            <ac:picMk id="3" creationId="{4BE8D4AB-B026-4031-A8D7-BEB384AD757A}"/>
          </ac:picMkLst>
        </pc:picChg>
        <pc:picChg chg="add mod">
          <ac:chgData name="Pamela Lessner" userId="S::plessner@ccc.edu::cba54287-a233-4bc9-993d-22125c09e0fc" providerId="AD" clId="Web-{027CA412-35AB-14BF-5B17-5F7D1D25D9BD}" dt="2020-07-19T20:16:31.184" v="122" actId="1076"/>
          <ac:picMkLst>
            <pc:docMk/>
            <pc:sldMk cId="3582876902" sldId="263"/>
            <ac:picMk id="4" creationId="{B48B242A-0E8B-458F-847D-74508B66D099}"/>
          </ac:picMkLst>
        </pc:picChg>
      </pc:sldChg>
    </pc:docChg>
  </pc:docChgLst>
  <pc:docChgLst>
    <pc:chgData name="Pamela Lessner" userId="S::plessner@ccc.edu::cba54287-a233-4bc9-993d-22125c09e0fc" providerId="AD" clId="Web-{F6A46099-860A-C81F-E77E-196BA68D8CFE}"/>
    <pc:docChg chg="modSld">
      <pc:chgData name="Pamela Lessner" userId="S::plessner@ccc.edu::cba54287-a233-4bc9-993d-22125c09e0fc" providerId="AD" clId="Web-{F6A46099-860A-C81F-E77E-196BA68D8CFE}" dt="2020-07-20T17:16:14.273" v="95" actId="20577"/>
      <pc:docMkLst>
        <pc:docMk/>
      </pc:docMkLst>
      <pc:sldChg chg="modSp">
        <pc:chgData name="Pamela Lessner" userId="S::plessner@ccc.edu::cba54287-a233-4bc9-993d-22125c09e0fc" providerId="AD" clId="Web-{F6A46099-860A-C81F-E77E-196BA68D8CFE}" dt="2020-07-20T17:12:04.859" v="4" actId="20577"/>
        <pc:sldMkLst>
          <pc:docMk/>
          <pc:sldMk cId="1365572064" sldId="256"/>
        </pc:sldMkLst>
        <pc:spChg chg="mod">
          <ac:chgData name="Pamela Lessner" userId="S::plessner@ccc.edu::cba54287-a233-4bc9-993d-22125c09e0fc" providerId="AD" clId="Web-{F6A46099-860A-C81F-E77E-196BA68D8CFE}" dt="2020-07-20T17:12:04.859" v="4" actId="20577"/>
          <ac:spMkLst>
            <pc:docMk/>
            <pc:sldMk cId="1365572064" sldId="256"/>
            <ac:spMk id="2" creationId="{F20003A0-D4A4-4A1E-A5DB-95A881DAE293}"/>
          </ac:spMkLst>
        </pc:spChg>
      </pc:sldChg>
      <pc:sldChg chg="addSp delSp modSp">
        <pc:chgData name="Pamela Lessner" userId="S::plessner@ccc.edu::cba54287-a233-4bc9-993d-22125c09e0fc" providerId="AD" clId="Web-{F6A46099-860A-C81F-E77E-196BA68D8CFE}" dt="2020-07-20T17:16:14.273" v="94" actId="20577"/>
        <pc:sldMkLst>
          <pc:docMk/>
          <pc:sldMk cId="3582876902" sldId="263"/>
        </pc:sldMkLst>
        <pc:spChg chg="mod">
          <ac:chgData name="Pamela Lessner" userId="S::plessner@ccc.edu::cba54287-a233-4bc9-993d-22125c09e0fc" providerId="AD" clId="Web-{F6A46099-860A-C81F-E77E-196BA68D8CFE}" dt="2020-07-20T17:12:56.361" v="7" actId="1076"/>
          <ac:spMkLst>
            <pc:docMk/>
            <pc:sldMk cId="3582876902" sldId="263"/>
            <ac:spMk id="2" creationId="{42CDC2FB-7B93-40ED-BF99-3CA862B60727}"/>
          </ac:spMkLst>
        </pc:spChg>
        <pc:spChg chg="mod">
          <ac:chgData name="Pamela Lessner" userId="S::plessner@ccc.edu::cba54287-a233-4bc9-993d-22125c09e0fc" providerId="AD" clId="Web-{F6A46099-860A-C81F-E77E-196BA68D8CFE}" dt="2020-07-20T17:13:25.159" v="21" actId="14100"/>
          <ac:spMkLst>
            <pc:docMk/>
            <pc:sldMk cId="3582876902" sldId="263"/>
            <ac:spMk id="5" creationId="{4B3445BF-7FE4-44C4-8B1E-FD86DDF89651}"/>
          </ac:spMkLst>
        </pc:spChg>
        <pc:spChg chg="mod">
          <ac:chgData name="Pamela Lessner" userId="S::plessner@ccc.edu::cba54287-a233-4bc9-993d-22125c09e0fc" providerId="AD" clId="Web-{F6A46099-860A-C81F-E77E-196BA68D8CFE}" dt="2020-07-20T17:14:09.988" v="26" actId="1076"/>
          <ac:spMkLst>
            <pc:docMk/>
            <pc:sldMk cId="3582876902" sldId="263"/>
            <ac:spMk id="7" creationId="{798E61A4-8B32-4886-B17C-F8B06D9E550E}"/>
          </ac:spMkLst>
        </pc:spChg>
        <pc:spChg chg="add del">
          <ac:chgData name="Pamela Lessner" userId="S::plessner@ccc.edu::cba54287-a233-4bc9-993d-22125c09e0fc" providerId="AD" clId="Web-{F6A46099-860A-C81F-E77E-196BA68D8CFE}" dt="2020-07-20T17:14:58.458" v="35"/>
          <ac:spMkLst>
            <pc:docMk/>
            <pc:sldMk cId="3582876902" sldId="263"/>
            <ac:spMk id="8" creationId="{1631BEAA-7FEE-464E-836B-E90DCF146C25}"/>
          </ac:spMkLst>
        </pc:spChg>
        <pc:spChg chg="add mod">
          <ac:chgData name="Pamela Lessner" userId="S::plessner@ccc.edu::cba54287-a233-4bc9-993d-22125c09e0fc" providerId="AD" clId="Web-{F6A46099-860A-C81F-E77E-196BA68D8CFE}" dt="2020-07-20T17:16:14.273" v="94" actId="20577"/>
          <ac:spMkLst>
            <pc:docMk/>
            <pc:sldMk cId="3582876902" sldId="263"/>
            <ac:spMk id="9" creationId="{0B27DB21-1D05-470F-8723-4F32661B4103}"/>
          </ac:spMkLst>
        </pc:spChg>
        <pc:picChg chg="mod">
          <ac:chgData name="Pamela Lessner" userId="S::plessner@ccc.edu::cba54287-a233-4bc9-993d-22125c09e0fc" providerId="AD" clId="Web-{F6A46099-860A-C81F-E77E-196BA68D8CFE}" dt="2020-07-20T17:14:12.832" v="27" actId="1076"/>
          <ac:picMkLst>
            <pc:docMk/>
            <pc:sldMk cId="3582876902" sldId="263"/>
            <ac:picMk id="3" creationId="{4BE8D4AB-B026-4031-A8D7-BEB384AD757A}"/>
          </ac:picMkLst>
        </pc:picChg>
        <pc:picChg chg="mod">
          <ac:chgData name="Pamela Lessner" userId="S::plessner@ccc.edu::cba54287-a233-4bc9-993d-22125c09e0fc" providerId="AD" clId="Web-{F6A46099-860A-C81F-E77E-196BA68D8CFE}" dt="2020-07-20T17:14:17.051" v="29" actId="14100"/>
          <ac:picMkLst>
            <pc:docMk/>
            <pc:sldMk cId="3582876902" sldId="263"/>
            <ac:picMk id="4" creationId="{B48B242A-0E8B-458F-847D-74508B66D099}"/>
          </ac:picMkLst>
        </pc:picChg>
        <pc:picChg chg="add mod">
          <ac:chgData name="Pamela Lessner" userId="S::plessner@ccc.edu::cba54287-a233-4bc9-993d-22125c09e0fc" providerId="AD" clId="Web-{F6A46099-860A-C81F-E77E-196BA68D8CFE}" dt="2020-07-20T17:14:46.692" v="32" actId="1076"/>
          <ac:picMkLst>
            <pc:docMk/>
            <pc:sldMk cId="3582876902" sldId="263"/>
            <ac:picMk id="6" creationId="{C5230FF3-6B16-470E-B3CA-C7E196FC730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y.parkland.edu/home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bhc.edu/academics/academic-resources/library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harpercollege.edu/library/index.ph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003A0-D4A4-4A1E-A5DB-95A881DAE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097" y="1428750"/>
            <a:ext cx="9117807" cy="2105026"/>
          </a:xfrm>
        </p:spPr>
        <p:txBody>
          <a:bodyPr>
            <a:normAutofit fontScale="90000"/>
          </a:bodyPr>
          <a:lstStyle/>
          <a:p>
            <a:r>
              <a:rPr lang="en-US" sz="4700" b="1" dirty="0">
                <a:ea typeface="+mj-lt"/>
                <a:cs typeface="+mj-lt"/>
              </a:rPr>
              <a:t>Information Literacy &amp; </a:t>
            </a:r>
            <a:br>
              <a:rPr lang="en-US" sz="4700" b="1" dirty="0">
                <a:ea typeface="+mj-lt"/>
                <a:cs typeface="+mj-lt"/>
              </a:rPr>
            </a:br>
            <a:r>
              <a:rPr lang="en-US" sz="4700" b="1" dirty="0">
                <a:ea typeface="+mj-lt"/>
                <a:cs typeface="+mj-lt"/>
              </a:rPr>
              <a:t>Academic Library Orientation: </a:t>
            </a:r>
            <a:br>
              <a:rPr lang="en-US" sz="4700" b="1" dirty="0">
                <a:ea typeface="+mj-lt"/>
                <a:cs typeface="+mj-lt"/>
              </a:rPr>
            </a:br>
            <a:r>
              <a:rPr lang="en-US" sz="4700" b="1" dirty="0">
                <a:ea typeface="+mj-lt"/>
                <a:cs typeface="+mj-lt"/>
              </a:rPr>
              <a:t>Online Learning's </a:t>
            </a:r>
            <a:br>
              <a:rPr lang="en-US" sz="4700" b="1" dirty="0">
                <a:ea typeface="+mj-lt"/>
                <a:cs typeface="+mj-lt"/>
              </a:rPr>
            </a:br>
            <a:r>
              <a:rPr lang="en-US" sz="4700" b="1" dirty="0">
                <a:ea typeface="+mj-lt"/>
                <a:cs typeface="+mj-lt"/>
              </a:rPr>
              <a:t>Dependable Colleague</a:t>
            </a:r>
            <a:endParaRPr lang="en-US" sz="4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3A342-BCEF-43C8-A5F2-256A09FEF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97" y="3960557"/>
            <a:ext cx="9117807" cy="109721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cs typeface="Calibri"/>
              </a:rPr>
              <a:t>Pamela Lessner, MLIS MOT</a:t>
            </a:r>
          </a:p>
          <a:p>
            <a:r>
              <a:rPr lang="en-US" dirty="0">
                <a:cs typeface="Calibri"/>
              </a:rPr>
              <a:t>City Colleges of Chicago, Daley Campus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57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D13327-E8C4-4F4E-8AA8-5469C4D91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Who </a:t>
            </a:r>
            <a:br>
              <a:rPr lang="en-US" sz="4800" b="1" dirty="0">
                <a:solidFill>
                  <a:srgbClr val="FFFFFF"/>
                </a:solidFill>
              </a:rPr>
            </a:br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Are </a:t>
            </a:r>
            <a:br>
              <a:rPr lang="en-US" sz="4800" b="1" dirty="0">
                <a:solidFill>
                  <a:srgbClr val="FFFFFF"/>
                </a:solidFill>
              </a:rPr>
            </a:br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D35D3-A332-43ED-A6D3-C5DAC3F7A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300" y="533400"/>
            <a:ext cx="3330575" cy="5799138"/>
          </a:xfrm>
        </p:spPr>
        <p:txBody>
          <a:bodyPr vert="horz" wrap="square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>
                <a:cs typeface="Calibri"/>
              </a:rPr>
              <a:t>Librarians</a:t>
            </a:r>
            <a:endParaRPr lang="en-US" dirty="0">
              <a:cs typeface="Calibri" panose="020F0502020204030204"/>
            </a:endParaRPr>
          </a:p>
          <a:p>
            <a:r>
              <a:rPr lang="en-US" sz="2000" dirty="0">
                <a:cs typeface="Calibri" panose="020F0502020204030204"/>
              </a:rPr>
              <a:t>What was your Role</a:t>
            </a:r>
          </a:p>
          <a:p>
            <a:pPr lvl="1"/>
            <a:r>
              <a:rPr lang="en-US" sz="2000" dirty="0">
                <a:cs typeface="Calibri" panose="020F0502020204030204"/>
              </a:rPr>
              <a:t>Provide materials</a:t>
            </a:r>
          </a:p>
          <a:p>
            <a:pPr lvl="1"/>
            <a:r>
              <a:rPr lang="en-US" sz="2000" dirty="0">
                <a:cs typeface="Calibri" panose="020F0502020204030204"/>
              </a:rPr>
              <a:t>Support reference</a:t>
            </a:r>
          </a:p>
          <a:p>
            <a:pPr lvl="1"/>
            <a:r>
              <a:rPr lang="en-US" sz="2000" dirty="0">
                <a:cs typeface="Calibri" panose="020F0502020204030204"/>
              </a:rPr>
              <a:t>Information Literacy</a:t>
            </a:r>
          </a:p>
          <a:p>
            <a:r>
              <a:rPr lang="en-US" sz="2000" dirty="0">
                <a:cs typeface="Calibri" panose="020F0502020204030204"/>
              </a:rPr>
              <a:t>What are you doing now?</a:t>
            </a:r>
          </a:p>
          <a:p>
            <a:pPr lvl="1"/>
            <a:r>
              <a:rPr lang="en-US" sz="2000" dirty="0">
                <a:cs typeface="Calibri" panose="020F0502020204030204"/>
              </a:rPr>
              <a:t>Online Resources</a:t>
            </a:r>
          </a:p>
          <a:p>
            <a:pPr lvl="1"/>
            <a:r>
              <a:rPr lang="en-US" sz="2000" dirty="0">
                <a:cs typeface="Calibri" panose="020F0502020204030204"/>
              </a:rPr>
              <a:t>Databases</a:t>
            </a:r>
          </a:p>
          <a:p>
            <a:pPr lvl="1"/>
            <a:r>
              <a:rPr lang="en-US" sz="2000" dirty="0">
                <a:cs typeface="Calibri" panose="020F0502020204030204"/>
              </a:rPr>
              <a:t>Information Literacy</a:t>
            </a:r>
          </a:p>
          <a:p>
            <a:r>
              <a:rPr lang="en-US" sz="2000" dirty="0">
                <a:cs typeface="Calibri" panose="020F0502020204030204"/>
              </a:rPr>
              <a:t>What can you do</a:t>
            </a:r>
          </a:p>
          <a:p>
            <a:pPr lvl="1"/>
            <a:r>
              <a:rPr lang="en-US" sz="2000" dirty="0">
                <a:cs typeface="Calibri" panose="020F0502020204030204"/>
              </a:rPr>
              <a:t>Invite yourself to class</a:t>
            </a:r>
          </a:p>
          <a:p>
            <a:pPr lvl="1"/>
            <a:r>
              <a:rPr lang="en-US" sz="2000" dirty="0">
                <a:cs typeface="Calibri" panose="020F0502020204030204"/>
              </a:rPr>
              <a:t>Faculty Development Week</a:t>
            </a:r>
          </a:p>
          <a:p>
            <a:pPr lvl="1"/>
            <a:r>
              <a:rPr lang="en-US" sz="2000" dirty="0">
                <a:cs typeface="Calibri" panose="020F0502020204030204"/>
              </a:rPr>
              <a:t>Use this as an opportunity</a:t>
            </a:r>
          </a:p>
          <a:p>
            <a:endParaRPr lang="en-US" sz="2000">
              <a:cs typeface="Calibri" panose="020F0502020204030204"/>
            </a:endParaRPr>
          </a:p>
          <a:p>
            <a:endParaRPr lang="en-US" sz="2000">
              <a:cs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BD8000E-7F5F-461E-8AF4-2FE4B034F2C2}"/>
              </a:ext>
            </a:extLst>
          </p:cNvPr>
          <p:cNvSpPr txBox="1">
            <a:spLocks/>
          </p:cNvSpPr>
          <p:nvPr/>
        </p:nvSpPr>
        <p:spPr>
          <a:xfrm>
            <a:off x="8607425" y="533400"/>
            <a:ext cx="3202886" cy="57991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cs typeface="Calibri"/>
              </a:rPr>
              <a:t>Instructors</a:t>
            </a:r>
            <a:endParaRPr lang="en-US" dirty="0"/>
          </a:p>
          <a:p>
            <a:r>
              <a:rPr lang="en-US" sz="2000" dirty="0">
                <a:cs typeface="Calibri"/>
              </a:rPr>
              <a:t>What's your Role</a:t>
            </a:r>
          </a:p>
          <a:p>
            <a:pPr lvl="1"/>
            <a:r>
              <a:rPr lang="en-US" sz="2000" dirty="0">
                <a:cs typeface="Calibri"/>
              </a:rPr>
              <a:t>Cover the curriculum</a:t>
            </a:r>
          </a:p>
          <a:p>
            <a:pPr lvl="1"/>
            <a:r>
              <a:rPr lang="en-US" sz="2000" dirty="0">
                <a:cs typeface="Calibri"/>
              </a:rPr>
              <a:t>Student Support</a:t>
            </a:r>
          </a:p>
          <a:p>
            <a:pPr lvl="1"/>
            <a:r>
              <a:rPr lang="en-US" sz="2000" dirty="0">
                <a:cs typeface="Calibri"/>
              </a:rPr>
              <a:t>Assess &amp; Created</a:t>
            </a:r>
          </a:p>
          <a:p>
            <a:r>
              <a:rPr lang="en-US" sz="2000" dirty="0">
                <a:cs typeface="Calibri"/>
              </a:rPr>
              <a:t>What are you doing now?</a:t>
            </a:r>
          </a:p>
          <a:p>
            <a:pPr lvl="1"/>
            <a:r>
              <a:rPr lang="en-US" sz="2000" dirty="0">
                <a:cs typeface="Calibri"/>
              </a:rPr>
              <a:t>Online Resources</a:t>
            </a:r>
          </a:p>
          <a:p>
            <a:pPr lvl="2"/>
            <a:r>
              <a:rPr lang="en-US" dirty="0">
                <a:cs typeface="Calibri"/>
              </a:rPr>
              <a:t>Support your class</a:t>
            </a:r>
          </a:p>
          <a:p>
            <a:pPr lvl="1"/>
            <a:r>
              <a:rPr lang="en-US" sz="2000" dirty="0">
                <a:cs typeface="Calibri"/>
              </a:rPr>
              <a:t>Institutional Support</a:t>
            </a:r>
          </a:p>
          <a:p>
            <a:r>
              <a:rPr lang="en-US" sz="2000" dirty="0">
                <a:cs typeface="Calibri"/>
              </a:rPr>
              <a:t>What can you do</a:t>
            </a:r>
          </a:p>
          <a:p>
            <a:pPr lvl="1"/>
            <a:r>
              <a:rPr lang="en-US" sz="2000" dirty="0">
                <a:cs typeface="Calibri"/>
              </a:rPr>
              <a:t>Invite librarians to class</a:t>
            </a:r>
          </a:p>
          <a:p>
            <a:pPr lvl="1"/>
            <a:r>
              <a:rPr lang="en-US" sz="2000" dirty="0">
                <a:cs typeface="Calibri"/>
              </a:rPr>
              <a:t>Faculty Development Week</a:t>
            </a:r>
          </a:p>
          <a:p>
            <a:pPr lvl="1"/>
            <a:r>
              <a:rPr lang="en-US" sz="2000" dirty="0">
                <a:cs typeface="Calibri"/>
              </a:rPr>
              <a:t>You know your students the best...still</a:t>
            </a:r>
          </a:p>
          <a:p>
            <a:pPr lvl="1"/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016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DC2FB-7B93-40ED-BF99-3CA862B60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Physical</a:t>
            </a:r>
            <a:r>
              <a:rPr lang="en-US" sz="3400" b="1" dirty="0">
                <a:solidFill>
                  <a:srgbClr val="FFFFFF"/>
                </a:solidFill>
              </a:rPr>
              <a:t> Space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Textbooks: </a:t>
            </a:r>
            <a:br>
              <a:rPr lang="en-US" sz="3400" kern="1200" dirty="0"/>
            </a:br>
            <a: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calculators/pencil sharpeners/copier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3445BF-7FE4-44C4-8B1E-FD86DDF89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923" y="447136"/>
            <a:ext cx="3411538" cy="5799138"/>
          </a:xfrm>
        </p:spPr>
        <p:txBody>
          <a:bodyPr vert="horz" wrap="square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>
                <a:cs typeface="Calibri"/>
              </a:rPr>
              <a:t>Librarians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What was your Role</a:t>
            </a:r>
          </a:p>
          <a:p>
            <a:pPr lvl="1"/>
            <a:r>
              <a:rPr lang="en-US" sz="2800" dirty="0">
                <a:cs typeface="Calibri"/>
              </a:rPr>
              <a:t>Provide materials</a:t>
            </a:r>
          </a:p>
          <a:p>
            <a:pPr lvl="1"/>
            <a:r>
              <a:rPr lang="en-US" sz="2800" dirty="0">
                <a:cs typeface="Calibri"/>
              </a:rPr>
              <a:t>Physical Space</a:t>
            </a: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What can you do</a:t>
            </a:r>
          </a:p>
          <a:p>
            <a:pPr lvl="1"/>
            <a:r>
              <a:rPr lang="en-US" sz="2800" dirty="0">
                <a:cs typeface="Calibri"/>
              </a:rPr>
              <a:t>Determine what textbooks have an eBook version</a:t>
            </a:r>
          </a:p>
          <a:p>
            <a:pPr lvl="1"/>
            <a:r>
              <a:rPr lang="en-US" sz="2800" dirty="0">
                <a:cs typeface="Calibri"/>
              </a:rPr>
              <a:t>OER</a:t>
            </a:r>
          </a:p>
          <a:p>
            <a:pPr lvl="1"/>
            <a:r>
              <a:rPr lang="en-US" sz="2800" dirty="0">
                <a:cs typeface="Calibri"/>
              </a:rPr>
              <a:t>Library Fines?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8E61A4-8B32-4886-B17C-F8B06D9E550E}"/>
              </a:ext>
            </a:extLst>
          </p:cNvPr>
          <p:cNvSpPr txBox="1">
            <a:spLocks/>
          </p:cNvSpPr>
          <p:nvPr/>
        </p:nvSpPr>
        <p:spPr>
          <a:xfrm>
            <a:off x="8674011" y="447136"/>
            <a:ext cx="2978150" cy="57991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cs typeface="Calibri"/>
              </a:rPr>
              <a:t>Instructors</a:t>
            </a:r>
            <a:endParaRPr lang="en-US" dirty="0"/>
          </a:p>
          <a:p>
            <a:r>
              <a:rPr lang="en-US" dirty="0">
                <a:cs typeface="Calibri"/>
              </a:rPr>
              <a:t>What's your Role</a:t>
            </a:r>
          </a:p>
          <a:p>
            <a:pPr lvl="1"/>
            <a:r>
              <a:rPr lang="en-US" sz="2800" dirty="0">
                <a:cs typeface="Calibri"/>
              </a:rPr>
              <a:t>Select Materials</a:t>
            </a:r>
          </a:p>
          <a:p>
            <a:pPr lvl="1"/>
            <a:r>
              <a:rPr lang="en-US" sz="2800" dirty="0">
                <a:cs typeface="Calibri"/>
              </a:rPr>
              <a:t>Academic Freedom</a:t>
            </a:r>
          </a:p>
          <a:p>
            <a:r>
              <a:rPr lang="en-US" dirty="0">
                <a:cs typeface="Calibri"/>
              </a:rPr>
              <a:t>What can you do</a:t>
            </a:r>
          </a:p>
          <a:p>
            <a:pPr lvl="1"/>
            <a:r>
              <a:rPr lang="en-US" sz="2800" dirty="0">
                <a:cs typeface="Calibri"/>
              </a:rPr>
              <a:t>Work with the librarian</a:t>
            </a:r>
          </a:p>
          <a:p>
            <a:pPr lvl="1"/>
            <a:r>
              <a:rPr lang="en-US" sz="2800" dirty="0">
                <a:cs typeface="Calibri"/>
              </a:rPr>
              <a:t>Choose OER</a:t>
            </a:r>
          </a:p>
          <a:p>
            <a:pPr lvl="1"/>
            <a:r>
              <a:rPr lang="en-US" sz="2800" dirty="0">
                <a:cs typeface="Calibri"/>
              </a:rPr>
              <a:t>Long term usage</a:t>
            </a:r>
          </a:p>
          <a:p>
            <a:pPr lvl="1"/>
            <a:endParaRPr lang="en-US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714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DC2FB-7B93-40ED-BF99-3CA862B60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Information Literacy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3445BF-7FE4-44C4-8B1E-FD86DDF89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904" y="533400"/>
            <a:ext cx="3148821" cy="5942911"/>
          </a:xfrm>
        </p:spPr>
        <p:txBody>
          <a:bodyPr vert="horz" wrap="square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cs typeface="Calibri"/>
              </a:rPr>
              <a:t>Librarian</a:t>
            </a:r>
          </a:p>
          <a:p>
            <a:r>
              <a:rPr lang="en-US" sz="2000" dirty="0">
                <a:cs typeface="Calibri"/>
              </a:rPr>
              <a:t>What was your Role</a:t>
            </a:r>
          </a:p>
          <a:p>
            <a:pPr lvl="1"/>
            <a:r>
              <a:rPr lang="en-US" sz="2000" dirty="0">
                <a:cs typeface="Calibri"/>
              </a:rPr>
              <a:t>Visit Classes</a:t>
            </a:r>
            <a:endParaRPr lang="en-US" sz="2000">
              <a:cs typeface="Calibri"/>
            </a:endParaRPr>
          </a:p>
          <a:p>
            <a:pPr lvl="1"/>
            <a:r>
              <a:rPr lang="en-US" sz="2000" dirty="0">
                <a:cs typeface="Calibri"/>
              </a:rPr>
              <a:t>In Library Support</a:t>
            </a:r>
            <a:endParaRPr lang="en-US" sz="2000">
              <a:cs typeface="Calibri"/>
            </a:endParaRPr>
          </a:p>
          <a:p>
            <a:r>
              <a:rPr lang="en-US" sz="2000" dirty="0">
                <a:cs typeface="Calibri"/>
              </a:rPr>
              <a:t>What can you do</a:t>
            </a:r>
            <a:endParaRPr lang="en-US" sz="2000">
              <a:cs typeface="Calibri"/>
            </a:endParaRPr>
          </a:p>
          <a:p>
            <a:pPr lvl="1"/>
            <a:r>
              <a:rPr lang="en-US" sz="2000" dirty="0">
                <a:cs typeface="Calibri"/>
              </a:rPr>
              <a:t>Invite Yourself</a:t>
            </a:r>
            <a:endParaRPr lang="en-US" sz="2000">
              <a:cs typeface="Calibri"/>
            </a:endParaRPr>
          </a:p>
          <a:p>
            <a:pPr lvl="2"/>
            <a:r>
              <a:rPr lang="en-US" dirty="0">
                <a:cs typeface="Calibri"/>
              </a:rPr>
              <a:t>Offer a quick 5-minute Hello the first week</a:t>
            </a:r>
            <a:endParaRPr lang="en-US">
              <a:cs typeface="Calibri"/>
            </a:endParaRPr>
          </a:p>
          <a:p>
            <a:pPr lvl="1"/>
            <a:r>
              <a:rPr lang="en-US" sz="2000" dirty="0">
                <a:cs typeface="Calibri"/>
              </a:rPr>
              <a:t>Big Assignment?</a:t>
            </a:r>
            <a:endParaRPr lang="en-US" sz="2000">
              <a:cs typeface="Calibri"/>
            </a:endParaRPr>
          </a:p>
          <a:p>
            <a:pPr lvl="2"/>
            <a:r>
              <a:rPr lang="en-US" dirty="0">
                <a:cs typeface="Calibri"/>
              </a:rPr>
              <a:t>One Big Presentation or a few small ones?</a:t>
            </a:r>
            <a:endParaRPr lang="en-US">
              <a:cs typeface="Calibri"/>
            </a:endParaRPr>
          </a:p>
          <a:p>
            <a:pPr lvl="1"/>
            <a:r>
              <a:rPr lang="en-US" sz="2000" b="1" dirty="0">
                <a:cs typeface="Calibri"/>
              </a:rPr>
              <a:t>CRAAP</a:t>
            </a:r>
            <a:r>
              <a:rPr lang="en-US" sz="2000" dirty="0">
                <a:cs typeface="Calibri"/>
              </a:rPr>
              <a:t> </a:t>
            </a:r>
            <a:r>
              <a:rPr lang="en-US" sz="2000" b="1" dirty="0">
                <a:cs typeface="Calibri"/>
              </a:rPr>
              <a:t>Presentations</a:t>
            </a:r>
            <a:endParaRPr lang="en-US" sz="2000" b="1">
              <a:cs typeface="Calibri"/>
            </a:endParaRPr>
          </a:p>
          <a:p>
            <a:pPr lvl="2"/>
            <a:r>
              <a:rPr lang="en-US" dirty="0">
                <a:cs typeface="Calibri"/>
              </a:rPr>
              <a:t>Convert to a low-tech video</a:t>
            </a:r>
            <a:endParaRPr lang="en-US">
              <a:cs typeface="Calibri"/>
            </a:endParaRPr>
          </a:p>
          <a:p>
            <a:pPr lvl="1"/>
            <a:r>
              <a:rPr lang="en-US" sz="2000" dirty="0">
                <a:cs typeface="Calibri"/>
              </a:rPr>
              <a:t>Be willing to Share your Screen</a:t>
            </a:r>
            <a:endParaRPr lang="en-US" sz="2000">
              <a:cs typeface="Calibri"/>
            </a:endParaRPr>
          </a:p>
          <a:p>
            <a:pPr lvl="1"/>
            <a:endParaRPr lang="en-US" sz="2000" dirty="0">
              <a:cs typeface="Calibri"/>
            </a:endParaRPr>
          </a:p>
          <a:p>
            <a:pPr lvl="1"/>
            <a:endParaRPr lang="en-US" sz="1500">
              <a:cs typeface="Calibri"/>
            </a:endParaRPr>
          </a:p>
          <a:p>
            <a:endParaRPr lang="en-US" sz="1500">
              <a:cs typeface="Calibri"/>
            </a:endParaRPr>
          </a:p>
          <a:p>
            <a:endParaRPr lang="en-US" sz="1500">
              <a:cs typeface="Calibri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8E61A4-8B32-4886-B17C-F8B06D9E550E}"/>
              </a:ext>
            </a:extLst>
          </p:cNvPr>
          <p:cNvSpPr txBox="1">
            <a:spLocks/>
          </p:cNvSpPr>
          <p:nvPr/>
        </p:nvSpPr>
        <p:spPr>
          <a:xfrm>
            <a:off x="8211599" y="533400"/>
            <a:ext cx="3368675" cy="594291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cs typeface="Calibri"/>
              </a:rPr>
              <a:t>Instructors</a:t>
            </a:r>
            <a:endParaRPr lang="en-US" dirty="0"/>
          </a:p>
          <a:p>
            <a:r>
              <a:rPr lang="en-US" sz="2000" dirty="0">
                <a:cs typeface="Calibri"/>
              </a:rPr>
              <a:t>What's your Role</a:t>
            </a:r>
          </a:p>
          <a:p>
            <a:pPr lvl="1"/>
            <a:r>
              <a:rPr lang="en-US" sz="2000" dirty="0">
                <a:cs typeface="Calibri"/>
              </a:rPr>
              <a:t>With remote learning, critical thinking when </a:t>
            </a:r>
            <a:r>
              <a:rPr lang="en-US" sz="2000" b="1" dirty="0">
                <a:cs typeface="Calibri"/>
              </a:rPr>
              <a:t>evaluating sources </a:t>
            </a:r>
            <a:r>
              <a:rPr lang="en-US" sz="2000" dirty="0">
                <a:cs typeface="Calibri"/>
              </a:rPr>
              <a:t>is even more critical!</a:t>
            </a:r>
          </a:p>
          <a:p>
            <a:pPr lvl="1"/>
            <a:r>
              <a:rPr lang="en-US" sz="2000" b="1" dirty="0">
                <a:cs typeface="Calibri"/>
              </a:rPr>
              <a:t>CRAAP</a:t>
            </a:r>
          </a:p>
          <a:p>
            <a:pPr lvl="2"/>
            <a:r>
              <a:rPr lang="en-US" dirty="0">
                <a:cs typeface="Calibri"/>
              </a:rPr>
              <a:t>Current, Relevant, Authorship, Accuracy, Purpose</a:t>
            </a:r>
          </a:p>
          <a:p>
            <a:pPr lvl="1"/>
            <a:r>
              <a:rPr lang="en-US" sz="2000" dirty="0">
                <a:cs typeface="Calibri"/>
              </a:rPr>
              <a:t>Personal Bias</a:t>
            </a:r>
          </a:p>
          <a:p>
            <a:r>
              <a:rPr lang="en-US" sz="2000" dirty="0">
                <a:cs typeface="Calibri"/>
              </a:rPr>
              <a:t>What can you do</a:t>
            </a:r>
          </a:p>
          <a:p>
            <a:pPr lvl="1"/>
            <a:r>
              <a:rPr lang="en-US" sz="2000" dirty="0">
                <a:cs typeface="Calibri"/>
              </a:rPr>
              <a:t>Work with the librarian regarding a assignment</a:t>
            </a:r>
          </a:p>
          <a:p>
            <a:pPr lvl="1"/>
            <a:r>
              <a:rPr lang="en-US" sz="2000" dirty="0">
                <a:cs typeface="Calibri"/>
              </a:rPr>
              <a:t>Learning Objectives: </a:t>
            </a:r>
          </a:p>
          <a:p>
            <a:pPr lvl="1"/>
            <a:r>
              <a:rPr lang="en-US" sz="2000" dirty="0">
                <a:cs typeface="Calibri"/>
              </a:rPr>
              <a:t>Synchronized Meeting</a:t>
            </a:r>
          </a:p>
          <a:p>
            <a:pPr lvl="2"/>
            <a:r>
              <a:rPr lang="en-US" dirty="0">
                <a:cs typeface="Calibri"/>
              </a:rPr>
              <a:t> invite for a quick Hello first week</a:t>
            </a:r>
          </a:p>
          <a:p>
            <a:pPr lvl="2"/>
            <a:r>
              <a:rPr lang="en-US" dirty="0">
                <a:cs typeface="Calibri"/>
              </a:rPr>
              <a:t>Invite back for a more in-depth</a:t>
            </a:r>
          </a:p>
          <a:p>
            <a:pPr lvl="1"/>
            <a:endParaRPr lang="en-US" sz="15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548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DC2FB-7B93-40ED-BF99-3CA862B60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Virtual Library Reference Support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3445BF-7FE4-44C4-8B1E-FD86DDF89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391697"/>
            <a:ext cx="3427283" cy="62760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Librarians</a:t>
            </a:r>
            <a:endParaRPr lang="en-US" dirty="0">
              <a:cs typeface="Calibri" panose="020F0502020204030204"/>
            </a:endParaRPr>
          </a:p>
          <a:p>
            <a:r>
              <a:rPr lang="en-US" sz="2200" dirty="0"/>
              <a:t>What's your Role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Reference Questions</a:t>
            </a:r>
            <a:endParaRPr lang="en-US" sz="2200" b="1">
              <a:cs typeface="Calibri"/>
            </a:endParaRPr>
          </a:p>
          <a:p>
            <a:pPr lvl="2"/>
            <a:r>
              <a:rPr lang="en-US" sz="2200" dirty="0"/>
              <a:t>Real Time Chat</a:t>
            </a:r>
            <a:endParaRPr lang="en-US" sz="2200">
              <a:cs typeface="Calibri"/>
            </a:endParaRPr>
          </a:p>
          <a:p>
            <a:pPr lvl="2"/>
            <a:r>
              <a:rPr lang="en-US" sz="2200" dirty="0"/>
              <a:t>Email </a:t>
            </a:r>
            <a:endParaRPr lang="en-US" sz="2200">
              <a:cs typeface="Calibri"/>
            </a:endParaRPr>
          </a:p>
          <a:p>
            <a:r>
              <a:rPr lang="en-US" sz="2200" dirty="0"/>
              <a:t>What can you do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Make sure you're one click away in the LMS</a:t>
            </a:r>
            <a:endParaRPr lang="en-US" sz="2200">
              <a:cs typeface="Calibri"/>
            </a:endParaRPr>
          </a:p>
          <a:p>
            <a:pPr lvl="2"/>
            <a:r>
              <a:rPr lang="en-US" sz="2200" dirty="0"/>
              <a:t>Brightspace Dropdown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Model the Chat when you visit the classroom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Offer to host a breakout room</a:t>
            </a:r>
            <a:endParaRPr lang="en-US" sz="2200" dirty="0">
              <a:cs typeface="Calibri"/>
            </a:endParaRPr>
          </a:p>
          <a:p>
            <a:pPr lvl="1"/>
            <a:endParaRPr lang="en-US" sz="1700"/>
          </a:p>
          <a:p>
            <a:pPr lvl="1"/>
            <a:endParaRPr lang="en-US" sz="1700"/>
          </a:p>
          <a:p>
            <a:endParaRPr lang="en-US" sz="1700"/>
          </a:p>
          <a:p>
            <a:endParaRPr lang="en-US" sz="17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8E61A4-8B32-4886-B17C-F8B06D9E550E}"/>
              </a:ext>
            </a:extLst>
          </p:cNvPr>
          <p:cNvSpPr txBox="1">
            <a:spLocks/>
          </p:cNvSpPr>
          <p:nvPr/>
        </p:nvSpPr>
        <p:spPr>
          <a:xfrm>
            <a:off x="8451604" y="291056"/>
            <a:ext cx="3197701" cy="637667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Instructors</a:t>
            </a:r>
            <a:endParaRPr lang="en-US"/>
          </a:p>
          <a:p>
            <a:r>
              <a:rPr lang="en-US" sz="2200" dirty="0"/>
              <a:t>What's your Role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Prepare them for the next step (4 </a:t>
            </a:r>
            <a:r>
              <a:rPr lang="en-US" sz="2200" dirty="0" err="1"/>
              <a:t>yr</a:t>
            </a:r>
            <a:r>
              <a:rPr lang="en-US" sz="2200" dirty="0"/>
              <a:t> university)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Many didn't have a high school library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Ask your librarian what's the new procedure</a:t>
            </a:r>
            <a:endParaRPr lang="en-US" sz="2200">
              <a:cs typeface="Calibri"/>
            </a:endParaRPr>
          </a:p>
          <a:p>
            <a:r>
              <a:rPr lang="en-US" sz="2200" dirty="0"/>
              <a:t>What can you do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Eliminate the mystique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Incorporate a small or large interaction</a:t>
            </a:r>
            <a:endParaRPr lang="en-US" sz="2200">
              <a:cs typeface="Calibri"/>
            </a:endParaRPr>
          </a:p>
          <a:p>
            <a:pPr lvl="1"/>
            <a:r>
              <a:rPr lang="en-US" sz="2200" dirty="0"/>
              <a:t>Use the library for your own research/assignments</a:t>
            </a:r>
            <a:endParaRPr lang="en-US" sz="2200">
              <a:cs typeface="Calibri"/>
            </a:endParaRPr>
          </a:p>
          <a:p>
            <a:pPr lvl="2"/>
            <a:r>
              <a:rPr lang="en-US" sz="2200" dirty="0"/>
              <a:t>Taking a class? We support staff too!</a:t>
            </a:r>
            <a:endParaRPr lang="en-US" sz="2200" dirty="0">
              <a:cs typeface="Calibri"/>
            </a:endParaRPr>
          </a:p>
          <a:p>
            <a:pPr lvl="1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569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DC2FB-7B93-40ED-BF99-3CA862B60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1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cs typeface="Calibri Light"/>
              </a:rPr>
              <a:t>So, Who is Doing What?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3445BF-7FE4-44C4-8B1E-FD86DDF89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19" y="919851"/>
            <a:ext cx="6144881" cy="36468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/>
            <a:r>
              <a:rPr lang="en-US" dirty="0">
                <a:ea typeface="+mn-lt"/>
                <a:cs typeface="+mn-lt"/>
                <a:hlinkClick r:id="rId2"/>
              </a:rPr>
              <a:t>https://www.bhc.edu/academics/academic-resources/library/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Email or Call. Very cool Tutorial, that can be incorporated into your class</a:t>
            </a:r>
          </a:p>
          <a:p>
            <a:r>
              <a:rPr lang="en-US" dirty="0">
                <a:ea typeface="+mn-lt"/>
                <a:cs typeface="+mn-lt"/>
                <a:hlinkClick r:id="rId3"/>
              </a:rPr>
              <a:t>https://library.parkland.edu/home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  <a:hlinkClick r:id="rId4"/>
              </a:rPr>
              <a:t>https://www.harpercollege.edu/library/index.php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8E61A4-8B32-4886-B17C-F8B06D9E550E}"/>
              </a:ext>
            </a:extLst>
          </p:cNvPr>
          <p:cNvSpPr txBox="1">
            <a:spLocks/>
          </p:cNvSpPr>
          <p:nvPr/>
        </p:nvSpPr>
        <p:spPr>
          <a:xfrm>
            <a:off x="7331016" y="1201647"/>
            <a:ext cx="4520242" cy="52427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cs typeface="Calibri"/>
              </a:rPr>
              <a:t>CCC: </a:t>
            </a:r>
            <a:r>
              <a:rPr lang="en-US" b="1" dirty="0" err="1">
                <a:cs typeface="Calibri"/>
              </a:rPr>
              <a:t>LibChat</a:t>
            </a:r>
            <a:endParaRPr lang="en-US">
              <a:cs typeface="Calibri" panose="020F0502020204030204"/>
            </a:endParaRPr>
          </a:p>
          <a:p>
            <a:pPr lvl="1"/>
            <a:endParaRPr lang="en-US" dirty="0">
              <a:cs typeface="Calibri"/>
            </a:endParaRPr>
          </a:p>
        </p:txBody>
      </p:sp>
      <p:pic>
        <p:nvPicPr>
          <p:cNvPr id="3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4BE8D4AB-B026-4031-A8D7-BEB384AD75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8615" y="2032959"/>
            <a:ext cx="2301940" cy="4114800"/>
          </a:xfrm>
          <a:prstGeom prst="rect">
            <a:avLst/>
          </a:prstGeom>
        </p:spPr>
      </p:pic>
      <p:pic>
        <p:nvPicPr>
          <p:cNvPr id="4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B48B242A-0E8B-458F-847D-74508B66D0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64652" y="2347643"/>
            <a:ext cx="1341227" cy="854374"/>
          </a:xfrm>
          <a:prstGeom prst="rect">
            <a:avLst/>
          </a:prstGeom>
        </p:spPr>
      </p:pic>
      <p:pic>
        <p:nvPicPr>
          <p:cNvPr id="6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C5230FF3-6B16-470E-B3CA-C7E196FC73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8551" y="3816470"/>
            <a:ext cx="2743200" cy="2819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B27DB21-1D05-470F-8723-4F32661B4103}"/>
              </a:ext>
            </a:extLst>
          </p:cNvPr>
          <p:cNvSpPr txBox="1"/>
          <p:nvPr/>
        </p:nvSpPr>
        <p:spPr>
          <a:xfrm>
            <a:off x="3415163" y="4033388"/>
            <a:ext cx="2541917" cy="1292662"/>
          </a:xfrm>
          <a:prstGeom prst="rect">
            <a:avLst/>
          </a:prstGeom>
          <a:solidFill>
            <a:srgbClr val="ED7D3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/>
              <a:t>Elgin</a:t>
            </a:r>
            <a:endParaRPr lang="en-US" sz="2000" b="1" dirty="0">
              <a:cs typeface="Calibri"/>
            </a:endParaRPr>
          </a:p>
          <a:p>
            <a:pPr algn="ctr"/>
            <a:r>
              <a:rPr lang="en-US" sz="2000" b="1" dirty="0">
                <a:cs typeface="Calibri"/>
              </a:rPr>
              <a:t>Community</a:t>
            </a:r>
          </a:p>
          <a:p>
            <a:pPr algn="ctr"/>
            <a:r>
              <a:rPr lang="en-US" sz="2000" b="1" dirty="0">
                <a:cs typeface="Calibri"/>
              </a:rPr>
              <a:t> College</a:t>
            </a:r>
            <a:endParaRPr lang="en-US" b="1">
              <a:cs typeface="Calibri" panose="020F0502020204030204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2876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DC2FB-7B93-40ED-BF99-3CA862B60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Virtual Library Support: </a:t>
            </a:r>
            <a:br>
              <a:rPr lang="en-US" sz="4800" b="1" kern="1200" dirty="0"/>
            </a:br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dependable as always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3445BF-7FE4-44C4-8B1E-FD86DDF89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300" y="533400"/>
            <a:ext cx="2941638" cy="5799138"/>
          </a:xfrm>
        </p:spPr>
        <p:txBody>
          <a:bodyPr vert="horz" wrap="square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>
                <a:cs typeface="Calibri"/>
              </a:rPr>
              <a:t>Librarians</a:t>
            </a:r>
          </a:p>
          <a:p>
            <a:r>
              <a:rPr lang="en-US" sz="1800">
                <a:cs typeface="Calibri"/>
              </a:rPr>
              <a:t>What's your Role</a:t>
            </a:r>
          </a:p>
          <a:p>
            <a:pPr lvl="1"/>
            <a:r>
              <a:rPr lang="en-US" sz="1800">
                <a:cs typeface="Calibri"/>
              </a:rPr>
              <a:t>Leadership for Staff</a:t>
            </a:r>
          </a:p>
          <a:p>
            <a:pPr lvl="1"/>
            <a:r>
              <a:rPr lang="en-US" sz="1800">
                <a:cs typeface="Calibri"/>
              </a:rPr>
              <a:t>Liaison to Administration</a:t>
            </a:r>
          </a:p>
          <a:p>
            <a:pPr lvl="1"/>
            <a:r>
              <a:rPr lang="en-US" sz="1800">
                <a:cs typeface="Calibri"/>
              </a:rPr>
              <a:t>Union Representation</a:t>
            </a:r>
          </a:p>
          <a:p>
            <a:r>
              <a:rPr lang="en-US" sz="1800">
                <a:cs typeface="Calibri"/>
              </a:rPr>
              <a:t>What can you do</a:t>
            </a:r>
          </a:p>
          <a:p>
            <a:pPr lvl="1"/>
            <a:r>
              <a:rPr lang="en-US" sz="1800">
                <a:ea typeface="+mn-lt"/>
                <a:cs typeface="+mn-lt"/>
              </a:rPr>
              <a:t>Ask your Staff about different shifts</a:t>
            </a:r>
          </a:p>
          <a:p>
            <a:pPr lvl="2"/>
            <a:r>
              <a:rPr lang="en-US" sz="1800">
                <a:ea typeface="+mn-lt"/>
                <a:cs typeface="+mn-lt"/>
              </a:rPr>
              <a:t>Virtual Chats: opportunity for more hours of service, better for staff and students</a:t>
            </a:r>
            <a:endParaRPr lang="en-US" sz="1800"/>
          </a:p>
          <a:p>
            <a:pPr lvl="2"/>
            <a:r>
              <a:rPr lang="en-US" sz="1800">
                <a:cs typeface="Calibri"/>
              </a:rPr>
              <a:t>We didn't have Sunday hours, but now we do!</a:t>
            </a:r>
          </a:p>
          <a:p>
            <a:pPr marL="914400" lvl="2" indent="0">
              <a:buNone/>
            </a:pPr>
            <a:endParaRPr lang="en-US" sz="1800">
              <a:cs typeface="Calibri"/>
            </a:endParaRPr>
          </a:p>
          <a:p>
            <a:pPr lvl="2"/>
            <a:endParaRPr lang="en-US" sz="1800">
              <a:cs typeface="Calibri"/>
            </a:endParaRPr>
          </a:p>
          <a:p>
            <a:pPr lvl="1"/>
            <a:endParaRPr lang="en-US" sz="1800">
              <a:cs typeface="Calibri"/>
            </a:endParaRPr>
          </a:p>
          <a:p>
            <a:endParaRPr lang="en-US" sz="1800">
              <a:cs typeface="Calibri"/>
            </a:endParaRPr>
          </a:p>
          <a:p>
            <a:endParaRPr lang="en-US" sz="1800">
              <a:cs typeface="Calibri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8E61A4-8B32-4886-B17C-F8B06D9E550E}"/>
              </a:ext>
            </a:extLst>
          </p:cNvPr>
          <p:cNvSpPr txBox="1">
            <a:spLocks/>
          </p:cNvSpPr>
          <p:nvPr/>
        </p:nvSpPr>
        <p:spPr>
          <a:xfrm>
            <a:off x="8218488" y="533400"/>
            <a:ext cx="3448050" cy="57991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cs typeface="Calibri"/>
              </a:rPr>
              <a:t>Instructors</a:t>
            </a:r>
            <a:endParaRPr lang="en-US"/>
          </a:p>
          <a:p>
            <a:r>
              <a:rPr lang="en-US" sz="1800" dirty="0">
                <a:cs typeface="Calibri"/>
              </a:rPr>
              <a:t>What's your Role</a:t>
            </a:r>
          </a:p>
          <a:p>
            <a:pPr lvl="1"/>
            <a:r>
              <a:rPr lang="en-US" sz="1800" dirty="0">
                <a:cs typeface="Calibri"/>
              </a:rPr>
              <a:t>Prepare them for the next step (4 </a:t>
            </a:r>
            <a:r>
              <a:rPr lang="en-US" sz="1800" dirty="0" err="1">
                <a:cs typeface="Calibri"/>
              </a:rPr>
              <a:t>yr</a:t>
            </a:r>
            <a:r>
              <a:rPr lang="en-US" sz="1800" dirty="0">
                <a:cs typeface="Calibri"/>
              </a:rPr>
              <a:t> university)</a:t>
            </a:r>
          </a:p>
          <a:p>
            <a:pPr lvl="1"/>
            <a:r>
              <a:rPr lang="en-US" sz="1800" dirty="0">
                <a:cs typeface="Calibri"/>
              </a:rPr>
              <a:t>Many didn't have a high school library</a:t>
            </a:r>
          </a:p>
          <a:p>
            <a:pPr lvl="1"/>
            <a:r>
              <a:rPr lang="en-US" sz="1800" dirty="0">
                <a:cs typeface="Calibri"/>
              </a:rPr>
              <a:t>Ask your librarian about new procedures</a:t>
            </a:r>
          </a:p>
          <a:p>
            <a:r>
              <a:rPr lang="en-US" sz="1800" dirty="0">
                <a:cs typeface="Calibri"/>
              </a:rPr>
              <a:t>What can you do</a:t>
            </a:r>
          </a:p>
          <a:p>
            <a:pPr lvl="1"/>
            <a:r>
              <a:rPr lang="en-US" sz="1800" dirty="0">
                <a:cs typeface="Calibri"/>
              </a:rPr>
              <a:t>Eliminate the mystique</a:t>
            </a:r>
          </a:p>
          <a:p>
            <a:pPr lvl="1"/>
            <a:r>
              <a:rPr lang="en-US" sz="1800" dirty="0">
                <a:cs typeface="Calibri"/>
              </a:rPr>
              <a:t>Incorporate a small or large interaction</a:t>
            </a:r>
          </a:p>
          <a:p>
            <a:pPr lvl="1"/>
            <a:r>
              <a:rPr lang="en-US" sz="1800" dirty="0">
                <a:cs typeface="Calibri"/>
              </a:rPr>
              <a:t>Use the library for your own research/assignments</a:t>
            </a:r>
          </a:p>
          <a:p>
            <a:pPr lvl="2"/>
            <a:r>
              <a:rPr lang="en-US" sz="1800" dirty="0">
                <a:cs typeface="Calibri"/>
              </a:rPr>
              <a:t>Taking a class?</a:t>
            </a:r>
          </a:p>
          <a:p>
            <a:pPr lvl="2"/>
            <a:r>
              <a:rPr lang="en-US" sz="1800" dirty="0">
                <a:cs typeface="Calibri"/>
              </a:rPr>
              <a:t> We support staff too!</a:t>
            </a:r>
            <a:endParaRPr lang="en-US" sz="1800" dirty="0"/>
          </a:p>
          <a:p>
            <a:pPr lvl="1"/>
            <a:endParaRPr lang="en-US" sz="1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137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DC2FB-7B93-40ED-BF99-3CA862B60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August</a:t>
            </a:r>
            <a:br>
              <a:rPr lang="en-US" sz="4800" b="1" dirty="0">
                <a:solidFill>
                  <a:srgbClr val="FFFFFF"/>
                </a:solidFill>
              </a:rPr>
            </a:br>
            <a:r>
              <a:rPr lang="en-US" sz="4800" b="1" dirty="0">
                <a:solidFill>
                  <a:srgbClr val="FFFFFF"/>
                </a:solidFill>
              </a:rPr>
              <a:t> </a:t>
            </a:r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 Coming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3445BF-7FE4-44C4-8B1E-FD86DDF89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300" y="533400"/>
            <a:ext cx="3279775" cy="5799138"/>
          </a:xfrm>
        </p:spPr>
        <p:txBody>
          <a:bodyPr vert="horz" wrap="square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>
                <a:cs typeface="Calibri" panose="020F0502020204030204"/>
              </a:rPr>
              <a:t>Librarians</a:t>
            </a:r>
          </a:p>
          <a:p>
            <a:r>
              <a:rPr lang="en-US" sz="2000">
                <a:cs typeface="Calibri"/>
              </a:rPr>
              <a:t>What can you do</a:t>
            </a:r>
          </a:p>
          <a:p>
            <a:pPr lvl="1"/>
            <a:r>
              <a:rPr lang="en-US" sz="2000">
                <a:ea typeface="+mn-lt"/>
                <a:cs typeface="+mn-lt"/>
              </a:rPr>
              <a:t>Ask for More!</a:t>
            </a:r>
          </a:p>
          <a:p>
            <a:pPr lvl="1"/>
            <a:r>
              <a:rPr lang="en-US" sz="2000">
                <a:ea typeface="+mn-lt"/>
                <a:cs typeface="+mn-lt"/>
              </a:rPr>
              <a:t>Where are you in the LMS?</a:t>
            </a:r>
          </a:p>
          <a:p>
            <a:pPr lvl="1"/>
            <a:r>
              <a:rPr lang="en-US" sz="2000">
                <a:ea typeface="+mn-lt"/>
                <a:cs typeface="+mn-lt"/>
              </a:rPr>
              <a:t>Faculty Development Week</a:t>
            </a:r>
            <a:endParaRPr lang="en-US" sz="2000">
              <a:cs typeface="Calibri"/>
            </a:endParaRPr>
          </a:p>
          <a:p>
            <a:pPr lvl="1"/>
            <a:r>
              <a:rPr lang="en-US" sz="2000">
                <a:cs typeface="Calibri"/>
              </a:rPr>
              <a:t>Ten Minutes, that's all you need to establish a base with some faculty</a:t>
            </a:r>
          </a:p>
          <a:p>
            <a:pPr lvl="2"/>
            <a:r>
              <a:rPr lang="en-US" dirty="0">
                <a:cs typeface="Calibri"/>
              </a:rPr>
              <a:t>Then Follow Up</a:t>
            </a:r>
          </a:p>
          <a:p>
            <a:pPr lvl="1"/>
            <a:r>
              <a:rPr lang="en-US" sz="2000">
                <a:cs typeface="Calibri"/>
              </a:rPr>
              <a:t>Instructors may be looking for guest speakers, because lecturing on ZOOM seems a lot longer than in-person!</a:t>
            </a:r>
          </a:p>
          <a:p>
            <a:pPr lvl="1"/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8E61A4-8B32-4886-B17C-F8B06D9E550E}"/>
              </a:ext>
            </a:extLst>
          </p:cNvPr>
          <p:cNvSpPr txBox="1">
            <a:spLocks/>
          </p:cNvSpPr>
          <p:nvPr/>
        </p:nvSpPr>
        <p:spPr>
          <a:xfrm>
            <a:off x="8556625" y="533400"/>
            <a:ext cx="3109913" cy="57991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cs typeface="Calibri"/>
              </a:rPr>
              <a:t>Instructors</a:t>
            </a:r>
            <a:endParaRPr lang="en-US" dirty="0">
              <a:cs typeface="Calibri"/>
            </a:endParaRPr>
          </a:p>
          <a:p>
            <a:r>
              <a:rPr lang="en-US" sz="2000">
                <a:cs typeface="Calibri"/>
              </a:rPr>
              <a:t>What's your New Role</a:t>
            </a:r>
          </a:p>
          <a:p>
            <a:pPr lvl="1"/>
            <a:r>
              <a:rPr lang="en-US" sz="2000">
                <a:cs typeface="Calibri"/>
              </a:rPr>
              <a:t>LMS, not just the Library, Tutoring, Wellness, Career Services</a:t>
            </a:r>
          </a:p>
          <a:p>
            <a:r>
              <a:rPr lang="en-US" sz="2000">
                <a:cs typeface="Calibri"/>
              </a:rPr>
              <a:t>What can you do</a:t>
            </a:r>
          </a:p>
          <a:p>
            <a:pPr lvl="1"/>
            <a:r>
              <a:rPr lang="en-US" sz="2000">
                <a:cs typeface="Calibri"/>
              </a:rPr>
              <a:t>Faculty Development Week</a:t>
            </a:r>
          </a:p>
          <a:p>
            <a:pPr lvl="2"/>
            <a:r>
              <a:rPr lang="en-US" dirty="0">
                <a:cs typeface="Calibri"/>
              </a:rPr>
              <a:t>Surveyed what you need?</a:t>
            </a:r>
          </a:p>
          <a:p>
            <a:pPr lvl="1"/>
            <a:r>
              <a:rPr lang="en-US" sz="2000">
                <a:cs typeface="Calibri"/>
              </a:rPr>
              <a:t>Ask for More</a:t>
            </a:r>
          </a:p>
          <a:p>
            <a:pPr lvl="1"/>
            <a:r>
              <a:rPr lang="en-US" sz="2000">
                <a:cs typeface="Calibri"/>
              </a:rPr>
              <a:t>Create online activity with the Librarian</a:t>
            </a:r>
          </a:p>
          <a:p>
            <a:pPr lvl="1"/>
            <a:r>
              <a:rPr lang="en-US" sz="2000">
                <a:cs typeface="Calibri"/>
              </a:rPr>
              <a:t>Synchronized sessions:  how many do you have to conduct?</a:t>
            </a:r>
          </a:p>
        </p:txBody>
      </p:sp>
    </p:spTree>
    <p:extLst>
      <p:ext uri="{BB962C8B-B14F-4D97-AF65-F5344CB8AC3E}">
        <p14:creationId xmlns:p14="http://schemas.microsoft.com/office/powerpoint/2010/main" val="2578575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Information Literacy &amp;  Academic Library Orientation:  Online Learning's  Dependable Colleague</vt:lpstr>
      <vt:lpstr>Who  Are  YOU?</vt:lpstr>
      <vt:lpstr>Physical Space Textbooks:  calculators/pencil sharpeners/copier</vt:lpstr>
      <vt:lpstr>Information Literacy</vt:lpstr>
      <vt:lpstr>Virtual Library Reference Support</vt:lpstr>
      <vt:lpstr>So, Who is Doing What?</vt:lpstr>
      <vt:lpstr>Virtual Library Support:   dependable as always</vt:lpstr>
      <vt:lpstr>August  is Coming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661</cp:revision>
  <dcterms:created xsi:type="dcterms:W3CDTF">2013-07-15T20:26:40Z</dcterms:created>
  <dcterms:modified xsi:type="dcterms:W3CDTF">2020-07-20T17:16:18Z</dcterms:modified>
</cp:coreProperties>
</file>