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67" r:id="rId4"/>
    <p:sldId id="268" r:id="rId5"/>
    <p:sldId id="269" r:id="rId6"/>
    <p:sldId id="270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53A922-5739-4B44-B181-829A9CBBA8C4}" v="10" dt="2020-07-08T21:40:25.138"/>
  </p1510:revLst>
</p1510:revInfo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7/9/2020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7/9/2020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7/9/2020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7/9/2020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7/9/2020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7/9/2020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7/9/2020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7/9/2020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7/9/2020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7/9/2020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7/9/2020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7/9/2020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7/9/2020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sece.org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150" y="394647"/>
            <a:ext cx="11515725" cy="2967678"/>
          </a:xfrm>
        </p:spPr>
        <p:txBody>
          <a:bodyPr/>
          <a:lstStyle/>
          <a:p>
            <a:r>
              <a:rPr lang="en-US" sz="7200" dirty="0"/>
              <a:t>Early Childhood Education</a:t>
            </a:r>
            <a:br>
              <a:rPr lang="en-US" dirty="0"/>
            </a:br>
            <a:r>
              <a:rPr lang="en-US" sz="3600" dirty="0"/>
              <a:t>Online Learning Discussion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1" y="4038600"/>
            <a:ext cx="10228903" cy="99060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Melissa Johnson, Highland Community College, Coordinator of ECE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Carolyn Beal, Southwestern Illinois College, ECE Program Coordinator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370" y="265176"/>
            <a:ext cx="9509759" cy="108813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ACCESS – </a:t>
            </a:r>
            <a:r>
              <a:rPr lang="en-US" dirty="0"/>
              <a:t>Associate Degree Early Childhood Teacher Educators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928368"/>
            <a:ext cx="9509760" cy="4142232"/>
          </a:xfrm>
        </p:spPr>
        <p:txBody>
          <a:bodyPr/>
          <a:lstStyle/>
          <a:p>
            <a:pPr marL="45720" indent="0">
              <a:buNone/>
            </a:pPr>
            <a:r>
              <a:rPr lang="en-US" sz="2800" b="1" u="sng" dirty="0"/>
              <a:t>Think Tank Project</a:t>
            </a:r>
          </a:p>
          <a:p>
            <a:r>
              <a:rPr lang="en-US" dirty="0"/>
              <a:t>Developing Statements and Influencing Policy Statement Draft</a:t>
            </a:r>
          </a:p>
          <a:p>
            <a:r>
              <a:rPr lang="en-US" dirty="0"/>
              <a:t>Developing Shared Practices (re: Field Experiences: guiding educators to support best practices in a pandemic world; ex. Protocols and DAP, etc.)</a:t>
            </a:r>
          </a:p>
          <a:p>
            <a:r>
              <a:rPr lang="en-US" dirty="0"/>
              <a:t>Remote Field Experiences for Practicum: Observations and Videos</a:t>
            </a:r>
          </a:p>
          <a:p>
            <a:r>
              <a:rPr lang="en-US" dirty="0"/>
              <a:t>Field Experiences for Practicum: Alternatives to Placements</a:t>
            </a:r>
          </a:p>
          <a:p>
            <a:r>
              <a:rPr lang="en-US" dirty="0"/>
              <a:t>Online Tech Tools and Best Practices in Distance Learning</a:t>
            </a:r>
          </a:p>
        </p:txBody>
      </p:sp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1327F9A8-F8AC-4A31-8AB5-975C551FD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" y="196215"/>
            <a:ext cx="1266825" cy="126682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34E1D60-88AB-4249-A5AA-46EB455BA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736" y="1131887"/>
            <a:ext cx="2441787" cy="137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4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0AFC4-7292-4E02-8A6C-2D9064AF5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Remote Field Experiences for Practicum: Observations and Videos</a:t>
            </a:r>
          </a:p>
        </p:txBody>
      </p:sp>
      <p:pic>
        <p:nvPicPr>
          <p:cNvPr id="6" name="Content Placeholder 5" descr="A picture containing person, grass, outdoor, holding&#10;&#10;Description automatically generated">
            <a:extLst>
              <a:ext uri="{FF2B5EF4-FFF2-40B4-BE49-F238E27FC236}">
                <a16:creationId xmlns:a16="http://schemas.microsoft.com/office/drawing/2014/main" id="{5203F60F-95EE-4D84-BA39-5A9471FAF9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8563" y="1572768"/>
            <a:ext cx="5099494" cy="414223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DDEBD-D0F5-43E1-8EE2-9BEB945D7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4585" y="1470025"/>
            <a:ext cx="4572000" cy="45531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Focus on remote observation possibilities to prepare students for field experiences.</a:t>
            </a:r>
          </a:p>
          <a:p>
            <a:r>
              <a:rPr lang="en-US" dirty="0"/>
              <a:t>Curate, collect and organize videos by variables – length, topic, age group</a:t>
            </a:r>
          </a:p>
          <a:p>
            <a:r>
              <a:rPr lang="en-US" dirty="0"/>
              <a:t>Need for longer videos – identify possibilities</a:t>
            </a:r>
          </a:p>
          <a:p>
            <a:r>
              <a:rPr lang="en-US" dirty="0"/>
              <a:t>Short documentaries for observations, children/family films</a:t>
            </a:r>
          </a:p>
          <a:p>
            <a:r>
              <a:rPr lang="en-US" dirty="0"/>
              <a:t>Faculty members/contact create longer videos for case study</a:t>
            </a:r>
          </a:p>
          <a:p>
            <a:r>
              <a:rPr lang="en-US" dirty="0"/>
              <a:t>Additional resources: </a:t>
            </a:r>
            <a:r>
              <a:rPr lang="en-US" dirty="0" err="1"/>
              <a:t>Videatives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0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9BBE4-50EA-4588-B67F-B20E5DD15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Spreadsheet</a:t>
            </a:r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51CBD50-848A-41BD-86BA-16AD652BD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9" y="1353312"/>
            <a:ext cx="12120081" cy="5424415"/>
          </a:xfrm>
        </p:spPr>
      </p:pic>
    </p:spTree>
    <p:extLst>
      <p:ext uri="{BB962C8B-B14F-4D97-AF65-F5344CB8AC3E}">
        <p14:creationId xmlns:p14="http://schemas.microsoft.com/office/powerpoint/2010/main" val="64912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6A67-D6CD-4C46-B227-AB73E8F9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Field Experiences for Practicum: Alternatives to Placements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A2C4E-6D71-4DF8-99F7-9ED0239AF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purpose of practicum? </a:t>
            </a:r>
          </a:p>
          <a:p>
            <a:r>
              <a:rPr lang="en-US" dirty="0"/>
              <a:t>NAEYC practicum requirement</a:t>
            </a:r>
          </a:p>
          <a:p>
            <a:r>
              <a:rPr lang="en-US" dirty="0"/>
              <a:t>Required hours</a:t>
            </a:r>
          </a:p>
          <a:p>
            <a:r>
              <a:rPr lang="en-US" dirty="0"/>
              <a:t>Past vs current expectations</a:t>
            </a:r>
          </a:p>
          <a:p>
            <a:r>
              <a:rPr lang="en-US" dirty="0"/>
              <a:t>Utilizing backwards design and amending assignments</a:t>
            </a:r>
          </a:p>
          <a:p>
            <a:r>
              <a:rPr lang="en-US" dirty="0"/>
              <a:t>Resources</a:t>
            </a:r>
          </a:p>
          <a:p>
            <a:r>
              <a:rPr lang="en-US" dirty="0"/>
              <a:t>Flexibility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7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 of Think Tank Materials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August 6, 2020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761131" y="685800"/>
            <a:ext cx="6856563" cy="4572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64865-D1B3-4A1E-AA14-BDB44D8A8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hlinkClick r:id="rId3"/>
              </a:rPr>
              <a:t>https://accessece.org/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93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810904"/>
            <a:ext cx="3377133" cy="2743200"/>
          </a:xfrm>
        </p:spPr>
        <p:txBody>
          <a:bodyPr/>
          <a:lstStyle/>
          <a:p>
            <a:r>
              <a:rPr lang="en-US" dirty="0"/>
              <a:t>Questions?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Discussion - Brainstorm</a:t>
            </a:r>
          </a:p>
        </p:txBody>
      </p:sp>
      <p:pic>
        <p:nvPicPr>
          <p:cNvPr id="7" name="Picture Placeholder 6" descr="Closeup of flower, starfish, and shells on white sand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" b="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8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painting presentation (widescreen)</Template>
  <TotalTime>189</TotalTime>
  <Words>223</Words>
  <Application>Microsoft Office PowerPoint</Application>
  <PresentationFormat>Widescreen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Georgia</vt:lpstr>
      <vt:lpstr>Ocean 16x9</vt:lpstr>
      <vt:lpstr>Early Childhood Education Online Learning Discussion</vt:lpstr>
      <vt:lpstr>ACCESS – Associate Degree Early Childhood Teacher Educators</vt:lpstr>
      <vt:lpstr>Remote Field Experiences for Practicum: Observations and Videos</vt:lpstr>
      <vt:lpstr>Spreadsheet</vt:lpstr>
      <vt:lpstr>Field Experiences for Practicum: Alternatives to Placements</vt:lpstr>
      <vt:lpstr>Launch of Think Tank Materials  August 6, 2020 </vt:lpstr>
      <vt:lpstr>Questions?  Discussion - Brainstorm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Education Online Learning Discussion</dc:title>
  <dc:creator>Melissa Johnson</dc:creator>
  <cp:lastModifiedBy>Melissa Johnson</cp:lastModifiedBy>
  <cp:revision>5</cp:revision>
  <dcterms:created xsi:type="dcterms:W3CDTF">2020-07-08T18:39:56Z</dcterms:created>
  <dcterms:modified xsi:type="dcterms:W3CDTF">2020-07-09T14:10:00Z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